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3" r:id="rId3"/>
    <p:sldId id="258" r:id="rId4"/>
    <p:sldId id="264" r:id="rId5"/>
    <p:sldId id="26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  <a:srgbClr val="DEE33E"/>
    <a:srgbClr val="8689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5" autoAdjust="0"/>
    <p:restoredTop sz="95310" autoAdjust="0"/>
  </p:normalViewPr>
  <p:slideViewPr>
    <p:cSldViewPr snapToGrid="0">
      <p:cViewPr>
        <p:scale>
          <a:sx n="50" d="100"/>
          <a:sy n="50" d="100"/>
        </p:scale>
        <p:origin x="2874" y="1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CD8F7-A346-B644-4438-0DB11AEDC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108AD-3B4C-6CF0-766B-164A9FBF91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D4B24-7ED9-1FE0-6B35-159A30CDD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93F0C-B32D-CE10-FBB2-37160A59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3E7DD-A9DE-1D71-E833-7BD9E6AB0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13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246F6-6DEB-DE90-64E6-DBAA4A347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E0D0AE-8B6B-3BE8-9C90-2C6DD33BE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E463BC-F0BE-58CA-5FE6-D43EF856C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C2C31-714A-4B01-6AE7-9FD0749CA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2055C-F48C-5956-01BC-963172CA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329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7B4C8-3416-CC45-2839-D426105803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06AD1B-2040-F6FE-2B3B-2E02D61E5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75E98-B00A-14D2-6708-DA341D111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02D4B-0EFE-64C6-0CD7-BC5BDF91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1EB1D-E1D6-8E20-BF08-BFDDC7E45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06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20411-463E-4B94-0BA5-9963BB91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11D33-BF30-4D15-0EFA-3835C6D0C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BF0A6-2FC0-B88A-6AF9-A6611ACC4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0620B7-4ED5-7F39-EC47-915711441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E53E1-2838-3CC3-8CBB-0BF23FCB6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59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03B74-24C7-4D38-AC1B-E8D2F7351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0CFD60-0504-06C0-4B33-FC32203C7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81675-74F5-B797-1185-13F486AFF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E7B3F-CF53-5374-95D7-3435D14E4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B0CE1-A80D-3954-64B4-036C71FA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F5A73-FEB7-6660-DA6B-987013BB6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B9638-04D6-3EE8-B2DF-83F7DBA744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90DCB-0F48-9384-655E-F5ABDF747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683279-3BEF-3098-E120-6399442CC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BA904-8D0F-7307-0118-F6412D382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E7643-4E7E-C84B-8C8D-58FE0046F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39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56DB3-652A-4144-9EC8-71ED3989A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7A94E-7351-D8EE-8785-601CC36EC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D42589-6408-A94A-8C88-6B0D0FEAD7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F2679C-8F55-11BB-7590-2CAB9CE06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6D5979-30CF-761F-D539-6DC9CB879F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5049F0-CA43-00D0-7563-0839F7E7E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A34F7F-66B1-3370-ABBE-02AF52A22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2F1154-C730-EC70-58F7-D1AF34250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07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DAD7-12ED-45CD-F4F4-627AAF405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8F7535-367F-B26A-6BDE-F45114ED5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78463-AFB5-404C-C489-A89FFB275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FC427C-7776-D283-A1BC-F740FDE4A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204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043E72-B18E-DC2A-A010-D8590C871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E1703C-3FBD-A2FD-C32A-7C0C231D3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F35C3-75B6-68F3-E72D-02134687F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01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32A49-A963-1446-733B-F9B58FDD7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546F2-58F6-2EF5-2D4E-35B5F8FCA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0914D6-D8F4-0EE9-26E5-A1500EB36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D03061-668F-CE26-1D38-0B1DA6510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DB8E97-E524-BC87-1A97-96913230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6FA412-F8DF-A6E6-B9B5-0B69BF738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96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E81DD-AB64-51CB-4973-930A3C10C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260E97-E325-C6B4-96BE-B7C2546599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1DE01-EA8B-C841-0E2F-1160E9F20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91005-C03F-F1F6-E415-59D91912F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87150-542A-790E-5464-7C823424F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33B74B-32D9-F72A-8A72-034DDCFB2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3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95CCFC-434D-74BE-63C6-EA2403676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41438-B9AB-400A-613D-AD9CB8483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661FA-C549-3C0D-53E8-CFEBFB9AF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12ED3A-E0C0-4647-9083-A817818B1728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F6057-A2EC-613C-E78E-726B9BEBEC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4D8AF-26D6-49E8-3937-FEC3D7B56B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345A3D-F5B3-433C-8997-11D9197CD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71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17/06/relationships/model3d" Target="../media/model3d1.glb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17/06/relationships/model3d" Target="../media/model3d3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17/06/relationships/model3d" Target="../media/model3d1.glb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78E90-DDA6-B678-95A1-5BAB074C3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F177067-2811-9559-71BA-7845A4C1C008}"/>
              </a:ext>
            </a:extLst>
          </p:cNvPr>
          <p:cNvSpPr/>
          <p:nvPr/>
        </p:nvSpPr>
        <p:spPr>
          <a:xfrm>
            <a:off x="-11065783" y="871778"/>
            <a:ext cx="36237238" cy="21912759"/>
          </a:xfrm>
          <a:custGeom>
            <a:avLst/>
            <a:gdLst>
              <a:gd name="connsiteX0" fmla="*/ 6485971 w 14036145"/>
              <a:gd name="connsiteY0" fmla="*/ 271223 h 6476026"/>
              <a:gd name="connsiteX1" fmla="*/ 5723971 w 14036145"/>
              <a:gd name="connsiteY1" fmla="*/ 906223 h 6476026"/>
              <a:gd name="connsiteX2" fmla="*/ 5342971 w 14036145"/>
              <a:gd name="connsiteY2" fmla="*/ 1947623 h 6476026"/>
              <a:gd name="connsiteX3" fmla="*/ 3958671 w 14036145"/>
              <a:gd name="connsiteY3" fmla="*/ 2417523 h 6476026"/>
              <a:gd name="connsiteX4" fmla="*/ 2993471 w 14036145"/>
              <a:gd name="connsiteY4" fmla="*/ 3535123 h 6476026"/>
              <a:gd name="connsiteX5" fmla="*/ 1926671 w 14036145"/>
              <a:gd name="connsiteY5" fmla="*/ 3954223 h 6476026"/>
              <a:gd name="connsiteX6" fmla="*/ 1037671 w 14036145"/>
              <a:gd name="connsiteY6" fmla="*/ 5059123 h 6476026"/>
              <a:gd name="connsiteX7" fmla="*/ 936071 w 14036145"/>
              <a:gd name="connsiteY7" fmla="*/ 6303723 h 6476026"/>
              <a:gd name="connsiteX8" fmla="*/ 13534471 w 14036145"/>
              <a:gd name="connsiteY8" fmla="*/ 6227523 h 6476026"/>
              <a:gd name="connsiteX9" fmla="*/ 11515171 w 14036145"/>
              <a:gd name="connsiteY9" fmla="*/ 4106623 h 6476026"/>
              <a:gd name="connsiteX10" fmla="*/ 11375471 w 14036145"/>
              <a:gd name="connsiteY10" fmla="*/ 2811223 h 6476026"/>
              <a:gd name="connsiteX11" fmla="*/ 9876871 w 14036145"/>
              <a:gd name="connsiteY11" fmla="*/ 1973023 h 6476026"/>
              <a:gd name="connsiteX12" fmla="*/ 8987871 w 14036145"/>
              <a:gd name="connsiteY12" fmla="*/ 690323 h 6476026"/>
              <a:gd name="connsiteX13" fmla="*/ 7755971 w 14036145"/>
              <a:gd name="connsiteY13" fmla="*/ 17223 h 6476026"/>
              <a:gd name="connsiteX14" fmla="*/ 6485971 w 14036145"/>
              <a:gd name="connsiteY14" fmla="*/ 271223 h 6476026"/>
              <a:gd name="connsiteX0" fmla="*/ 5678468 w 13153500"/>
              <a:gd name="connsiteY0" fmla="*/ 271223 h 14655373"/>
              <a:gd name="connsiteX1" fmla="*/ 4916468 w 13153500"/>
              <a:gd name="connsiteY1" fmla="*/ 906223 h 14655373"/>
              <a:gd name="connsiteX2" fmla="*/ 4535468 w 13153500"/>
              <a:gd name="connsiteY2" fmla="*/ 1947623 h 14655373"/>
              <a:gd name="connsiteX3" fmla="*/ 3151168 w 13153500"/>
              <a:gd name="connsiteY3" fmla="*/ 2417523 h 14655373"/>
              <a:gd name="connsiteX4" fmla="*/ 2185968 w 13153500"/>
              <a:gd name="connsiteY4" fmla="*/ 3535123 h 14655373"/>
              <a:gd name="connsiteX5" fmla="*/ 1119168 w 13153500"/>
              <a:gd name="connsiteY5" fmla="*/ 3954223 h 14655373"/>
              <a:gd name="connsiteX6" fmla="*/ 230168 w 13153500"/>
              <a:gd name="connsiteY6" fmla="*/ 5059123 h 14655373"/>
              <a:gd name="connsiteX7" fmla="*/ 1308439 w 13153500"/>
              <a:gd name="connsiteY7" fmla="*/ 14651310 h 14655373"/>
              <a:gd name="connsiteX8" fmla="*/ 12726968 w 13153500"/>
              <a:gd name="connsiteY8" fmla="*/ 6227523 h 14655373"/>
              <a:gd name="connsiteX9" fmla="*/ 10707668 w 13153500"/>
              <a:gd name="connsiteY9" fmla="*/ 4106623 h 14655373"/>
              <a:gd name="connsiteX10" fmla="*/ 10567968 w 13153500"/>
              <a:gd name="connsiteY10" fmla="*/ 2811223 h 14655373"/>
              <a:gd name="connsiteX11" fmla="*/ 9069368 w 13153500"/>
              <a:gd name="connsiteY11" fmla="*/ 1973023 h 14655373"/>
              <a:gd name="connsiteX12" fmla="*/ 8180368 w 13153500"/>
              <a:gd name="connsiteY12" fmla="*/ 690323 h 14655373"/>
              <a:gd name="connsiteX13" fmla="*/ 6948468 w 13153500"/>
              <a:gd name="connsiteY13" fmla="*/ 17223 h 14655373"/>
              <a:gd name="connsiteX14" fmla="*/ 5678468 w 13153500"/>
              <a:gd name="connsiteY14" fmla="*/ 271223 h 14655373"/>
              <a:gd name="connsiteX0" fmla="*/ 6008427 w 18259092"/>
              <a:gd name="connsiteY0" fmla="*/ 271223 h 16211612"/>
              <a:gd name="connsiteX1" fmla="*/ 5246427 w 18259092"/>
              <a:gd name="connsiteY1" fmla="*/ 906223 h 16211612"/>
              <a:gd name="connsiteX2" fmla="*/ 4865427 w 18259092"/>
              <a:gd name="connsiteY2" fmla="*/ 1947623 h 16211612"/>
              <a:gd name="connsiteX3" fmla="*/ 3481127 w 18259092"/>
              <a:gd name="connsiteY3" fmla="*/ 2417523 h 16211612"/>
              <a:gd name="connsiteX4" fmla="*/ 2515927 w 18259092"/>
              <a:gd name="connsiteY4" fmla="*/ 3535123 h 16211612"/>
              <a:gd name="connsiteX5" fmla="*/ 1449127 w 18259092"/>
              <a:gd name="connsiteY5" fmla="*/ 3954223 h 16211612"/>
              <a:gd name="connsiteX6" fmla="*/ 560127 w 18259092"/>
              <a:gd name="connsiteY6" fmla="*/ 5059123 h 16211612"/>
              <a:gd name="connsiteX7" fmla="*/ 1638398 w 18259092"/>
              <a:gd name="connsiteY7" fmla="*/ 14651310 h 16211612"/>
              <a:gd name="connsiteX8" fmla="*/ 18041882 w 18259092"/>
              <a:gd name="connsiteY8" fmla="*/ 15135548 h 16211612"/>
              <a:gd name="connsiteX9" fmla="*/ 11037627 w 18259092"/>
              <a:gd name="connsiteY9" fmla="*/ 4106623 h 16211612"/>
              <a:gd name="connsiteX10" fmla="*/ 10897927 w 18259092"/>
              <a:gd name="connsiteY10" fmla="*/ 2811223 h 16211612"/>
              <a:gd name="connsiteX11" fmla="*/ 9399327 w 18259092"/>
              <a:gd name="connsiteY11" fmla="*/ 1973023 h 16211612"/>
              <a:gd name="connsiteX12" fmla="*/ 8510327 w 18259092"/>
              <a:gd name="connsiteY12" fmla="*/ 690323 h 16211612"/>
              <a:gd name="connsiteX13" fmla="*/ 7278427 w 18259092"/>
              <a:gd name="connsiteY13" fmla="*/ 17223 h 16211612"/>
              <a:gd name="connsiteX14" fmla="*/ 6008427 w 18259092"/>
              <a:gd name="connsiteY14" fmla="*/ 271223 h 16211612"/>
              <a:gd name="connsiteX0" fmla="*/ 8786869 w 21185780"/>
              <a:gd name="connsiteY0" fmla="*/ 271223 h 16325076"/>
              <a:gd name="connsiteX1" fmla="*/ 8024869 w 21185780"/>
              <a:gd name="connsiteY1" fmla="*/ 906223 h 16325076"/>
              <a:gd name="connsiteX2" fmla="*/ 7643869 w 21185780"/>
              <a:gd name="connsiteY2" fmla="*/ 1947623 h 16325076"/>
              <a:gd name="connsiteX3" fmla="*/ 6259569 w 21185780"/>
              <a:gd name="connsiteY3" fmla="*/ 2417523 h 16325076"/>
              <a:gd name="connsiteX4" fmla="*/ 5294369 w 21185780"/>
              <a:gd name="connsiteY4" fmla="*/ 3535123 h 16325076"/>
              <a:gd name="connsiteX5" fmla="*/ 4227569 w 21185780"/>
              <a:gd name="connsiteY5" fmla="*/ 3954223 h 16325076"/>
              <a:gd name="connsiteX6" fmla="*/ 3338569 w 21185780"/>
              <a:gd name="connsiteY6" fmla="*/ 5059123 h 16325076"/>
              <a:gd name="connsiteX7" fmla="*/ 936221 w 21185780"/>
              <a:gd name="connsiteY7" fmla="*/ 14887284 h 16325076"/>
              <a:gd name="connsiteX8" fmla="*/ 20820324 w 21185780"/>
              <a:gd name="connsiteY8" fmla="*/ 15135548 h 16325076"/>
              <a:gd name="connsiteX9" fmla="*/ 13816069 w 21185780"/>
              <a:gd name="connsiteY9" fmla="*/ 4106623 h 16325076"/>
              <a:gd name="connsiteX10" fmla="*/ 13676369 w 21185780"/>
              <a:gd name="connsiteY10" fmla="*/ 2811223 h 16325076"/>
              <a:gd name="connsiteX11" fmla="*/ 12177769 w 21185780"/>
              <a:gd name="connsiteY11" fmla="*/ 1973023 h 16325076"/>
              <a:gd name="connsiteX12" fmla="*/ 11288769 w 21185780"/>
              <a:gd name="connsiteY12" fmla="*/ 690323 h 16325076"/>
              <a:gd name="connsiteX13" fmla="*/ 10056869 w 21185780"/>
              <a:gd name="connsiteY13" fmla="*/ 17223 h 16325076"/>
              <a:gd name="connsiteX14" fmla="*/ 8786869 w 21185780"/>
              <a:gd name="connsiteY14" fmla="*/ 271223 h 16325076"/>
              <a:gd name="connsiteX0" fmla="*/ 8888086 w 22719777"/>
              <a:gd name="connsiteY0" fmla="*/ 271223 h 15873050"/>
              <a:gd name="connsiteX1" fmla="*/ 8126086 w 22719777"/>
              <a:gd name="connsiteY1" fmla="*/ 906223 h 15873050"/>
              <a:gd name="connsiteX2" fmla="*/ 7745086 w 22719777"/>
              <a:gd name="connsiteY2" fmla="*/ 1947623 h 15873050"/>
              <a:gd name="connsiteX3" fmla="*/ 6360786 w 22719777"/>
              <a:gd name="connsiteY3" fmla="*/ 2417523 h 15873050"/>
              <a:gd name="connsiteX4" fmla="*/ 5395586 w 22719777"/>
              <a:gd name="connsiteY4" fmla="*/ 3535123 h 15873050"/>
              <a:gd name="connsiteX5" fmla="*/ 4328786 w 22719777"/>
              <a:gd name="connsiteY5" fmla="*/ 3954223 h 15873050"/>
              <a:gd name="connsiteX6" fmla="*/ 3439786 w 22719777"/>
              <a:gd name="connsiteY6" fmla="*/ 5059123 h 15873050"/>
              <a:gd name="connsiteX7" fmla="*/ 1037438 w 22719777"/>
              <a:gd name="connsiteY7" fmla="*/ 14887284 h 15873050"/>
              <a:gd name="connsiteX8" fmla="*/ 22396379 w 22719777"/>
              <a:gd name="connsiteY8" fmla="*/ 14309638 h 15873050"/>
              <a:gd name="connsiteX9" fmla="*/ 13917286 w 22719777"/>
              <a:gd name="connsiteY9" fmla="*/ 4106623 h 15873050"/>
              <a:gd name="connsiteX10" fmla="*/ 13777586 w 22719777"/>
              <a:gd name="connsiteY10" fmla="*/ 2811223 h 15873050"/>
              <a:gd name="connsiteX11" fmla="*/ 12278986 w 22719777"/>
              <a:gd name="connsiteY11" fmla="*/ 1973023 h 15873050"/>
              <a:gd name="connsiteX12" fmla="*/ 11389986 w 22719777"/>
              <a:gd name="connsiteY12" fmla="*/ 690323 h 15873050"/>
              <a:gd name="connsiteX13" fmla="*/ 10158086 w 22719777"/>
              <a:gd name="connsiteY13" fmla="*/ 17223 h 15873050"/>
              <a:gd name="connsiteX14" fmla="*/ 8888086 w 22719777"/>
              <a:gd name="connsiteY14" fmla="*/ 271223 h 15873050"/>
              <a:gd name="connsiteX0" fmla="*/ 8888086 w 22923139"/>
              <a:gd name="connsiteY0" fmla="*/ 271223 h 15781222"/>
              <a:gd name="connsiteX1" fmla="*/ 8126086 w 22923139"/>
              <a:gd name="connsiteY1" fmla="*/ 906223 h 15781222"/>
              <a:gd name="connsiteX2" fmla="*/ 7745086 w 22923139"/>
              <a:gd name="connsiteY2" fmla="*/ 1947623 h 15781222"/>
              <a:gd name="connsiteX3" fmla="*/ 6360786 w 22923139"/>
              <a:gd name="connsiteY3" fmla="*/ 2417523 h 15781222"/>
              <a:gd name="connsiteX4" fmla="*/ 5395586 w 22923139"/>
              <a:gd name="connsiteY4" fmla="*/ 3535123 h 15781222"/>
              <a:gd name="connsiteX5" fmla="*/ 4328786 w 22923139"/>
              <a:gd name="connsiteY5" fmla="*/ 3954223 h 15781222"/>
              <a:gd name="connsiteX6" fmla="*/ 3439786 w 22923139"/>
              <a:gd name="connsiteY6" fmla="*/ 5059123 h 15781222"/>
              <a:gd name="connsiteX7" fmla="*/ 1037438 w 22923139"/>
              <a:gd name="connsiteY7" fmla="*/ 14887284 h 15781222"/>
              <a:gd name="connsiteX8" fmla="*/ 22396379 w 22923139"/>
              <a:gd name="connsiteY8" fmla="*/ 14309638 h 15781222"/>
              <a:gd name="connsiteX9" fmla="*/ 16188537 w 22923139"/>
              <a:gd name="connsiteY9" fmla="*/ 5905926 h 15781222"/>
              <a:gd name="connsiteX10" fmla="*/ 13777586 w 22923139"/>
              <a:gd name="connsiteY10" fmla="*/ 2811223 h 15781222"/>
              <a:gd name="connsiteX11" fmla="*/ 12278986 w 22923139"/>
              <a:gd name="connsiteY11" fmla="*/ 1973023 h 15781222"/>
              <a:gd name="connsiteX12" fmla="*/ 11389986 w 22923139"/>
              <a:gd name="connsiteY12" fmla="*/ 690323 h 15781222"/>
              <a:gd name="connsiteX13" fmla="*/ 10158086 w 22923139"/>
              <a:gd name="connsiteY13" fmla="*/ 17223 h 15781222"/>
              <a:gd name="connsiteX14" fmla="*/ 8888086 w 22923139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9121144 w 23271049"/>
              <a:gd name="connsiteY0" fmla="*/ 271223 h 15686045"/>
              <a:gd name="connsiteX1" fmla="*/ 8359144 w 23271049"/>
              <a:gd name="connsiteY1" fmla="*/ 906223 h 15686045"/>
              <a:gd name="connsiteX2" fmla="*/ 7978144 w 23271049"/>
              <a:gd name="connsiteY2" fmla="*/ 1947623 h 15686045"/>
              <a:gd name="connsiteX3" fmla="*/ 6593844 w 23271049"/>
              <a:gd name="connsiteY3" fmla="*/ 2417523 h 15686045"/>
              <a:gd name="connsiteX4" fmla="*/ 5628644 w 23271049"/>
              <a:gd name="connsiteY4" fmla="*/ 3535123 h 15686045"/>
              <a:gd name="connsiteX5" fmla="*/ 5095244 w 23271049"/>
              <a:gd name="connsiteY5" fmla="*/ 4659073 h 15686045"/>
              <a:gd name="connsiteX6" fmla="*/ 2739394 w 23271049"/>
              <a:gd name="connsiteY6" fmla="*/ 6392623 h 15686045"/>
              <a:gd name="connsiteX7" fmla="*/ 1270496 w 23271049"/>
              <a:gd name="connsiteY7" fmla="*/ 14887284 h 15686045"/>
              <a:gd name="connsiteX8" fmla="*/ 22629437 w 23271049"/>
              <a:gd name="connsiteY8" fmla="*/ 14309638 h 15686045"/>
              <a:gd name="connsiteX9" fmla="*/ 16421595 w 23271049"/>
              <a:gd name="connsiteY9" fmla="*/ 5905926 h 15686045"/>
              <a:gd name="connsiteX10" fmla="*/ 14010644 w 23271049"/>
              <a:gd name="connsiteY10" fmla="*/ 2811223 h 15686045"/>
              <a:gd name="connsiteX11" fmla="*/ 12512044 w 23271049"/>
              <a:gd name="connsiteY11" fmla="*/ 1973023 h 15686045"/>
              <a:gd name="connsiteX12" fmla="*/ 11623044 w 23271049"/>
              <a:gd name="connsiteY12" fmla="*/ 690323 h 15686045"/>
              <a:gd name="connsiteX13" fmla="*/ 10391144 w 23271049"/>
              <a:gd name="connsiteY13" fmla="*/ 17223 h 15686045"/>
              <a:gd name="connsiteX14" fmla="*/ 9121144 w 23271049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13750856 w 28220194"/>
              <a:gd name="connsiteY0" fmla="*/ 271223 h 18837594"/>
              <a:gd name="connsiteX1" fmla="*/ 12988856 w 28220194"/>
              <a:gd name="connsiteY1" fmla="*/ 906223 h 18837594"/>
              <a:gd name="connsiteX2" fmla="*/ 12607856 w 28220194"/>
              <a:gd name="connsiteY2" fmla="*/ 1947623 h 18837594"/>
              <a:gd name="connsiteX3" fmla="*/ 11223556 w 28220194"/>
              <a:gd name="connsiteY3" fmla="*/ 2417523 h 18837594"/>
              <a:gd name="connsiteX4" fmla="*/ 10258356 w 28220194"/>
              <a:gd name="connsiteY4" fmla="*/ 3535123 h 18837594"/>
              <a:gd name="connsiteX5" fmla="*/ 8905806 w 28220194"/>
              <a:gd name="connsiteY5" fmla="*/ 4868623 h 18837594"/>
              <a:gd name="connsiteX6" fmla="*/ 7369106 w 28220194"/>
              <a:gd name="connsiteY6" fmla="*/ 6392623 h 18837594"/>
              <a:gd name="connsiteX7" fmla="*/ 756708 w 28220194"/>
              <a:gd name="connsiteY7" fmla="*/ 18544884 h 18837594"/>
              <a:gd name="connsiteX8" fmla="*/ 27259149 w 28220194"/>
              <a:gd name="connsiteY8" fmla="*/ 14309638 h 18837594"/>
              <a:gd name="connsiteX9" fmla="*/ 21051307 w 28220194"/>
              <a:gd name="connsiteY9" fmla="*/ 5905926 h 18837594"/>
              <a:gd name="connsiteX10" fmla="*/ 18640356 w 28220194"/>
              <a:gd name="connsiteY10" fmla="*/ 2811223 h 18837594"/>
              <a:gd name="connsiteX11" fmla="*/ 17141756 w 28220194"/>
              <a:gd name="connsiteY11" fmla="*/ 1973023 h 18837594"/>
              <a:gd name="connsiteX12" fmla="*/ 16252756 w 28220194"/>
              <a:gd name="connsiteY12" fmla="*/ 690323 h 18837594"/>
              <a:gd name="connsiteX13" fmla="*/ 15020856 w 28220194"/>
              <a:gd name="connsiteY13" fmla="*/ 17223 h 18837594"/>
              <a:gd name="connsiteX14" fmla="*/ 13750856 w 28220194"/>
              <a:gd name="connsiteY14" fmla="*/ 271223 h 18837594"/>
              <a:gd name="connsiteX0" fmla="*/ 14079404 w 33753003"/>
              <a:gd name="connsiteY0" fmla="*/ 271223 h 21319271"/>
              <a:gd name="connsiteX1" fmla="*/ 13317404 w 33753003"/>
              <a:gd name="connsiteY1" fmla="*/ 906223 h 21319271"/>
              <a:gd name="connsiteX2" fmla="*/ 12936404 w 33753003"/>
              <a:gd name="connsiteY2" fmla="*/ 1947623 h 21319271"/>
              <a:gd name="connsiteX3" fmla="*/ 11552104 w 33753003"/>
              <a:gd name="connsiteY3" fmla="*/ 2417523 h 21319271"/>
              <a:gd name="connsiteX4" fmla="*/ 10586904 w 33753003"/>
              <a:gd name="connsiteY4" fmla="*/ 3535123 h 21319271"/>
              <a:gd name="connsiteX5" fmla="*/ 9234354 w 33753003"/>
              <a:gd name="connsiteY5" fmla="*/ 4868623 h 21319271"/>
              <a:gd name="connsiteX6" fmla="*/ 7697654 w 33753003"/>
              <a:gd name="connsiteY6" fmla="*/ 6392623 h 21319271"/>
              <a:gd name="connsiteX7" fmla="*/ 1085256 w 33753003"/>
              <a:gd name="connsiteY7" fmla="*/ 18544884 h 21319271"/>
              <a:gd name="connsiteX8" fmla="*/ 33188396 w 33753003"/>
              <a:gd name="connsiteY8" fmla="*/ 20329438 h 21319271"/>
              <a:gd name="connsiteX9" fmla="*/ 21379855 w 33753003"/>
              <a:gd name="connsiteY9" fmla="*/ 5905926 h 21319271"/>
              <a:gd name="connsiteX10" fmla="*/ 18968904 w 33753003"/>
              <a:gd name="connsiteY10" fmla="*/ 2811223 h 21319271"/>
              <a:gd name="connsiteX11" fmla="*/ 17470304 w 33753003"/>
              <a:gd name="connsiteY11" fmla="*/ 1973023 h 21319271"/>
              <a:gd name="connsiteX12" fmla="*/ 16581304 w 33753003"/>
              <a:gd name="connsiteY12" fmla="*/ 690323 h 21319271"/>
              <a:gd name="connsiteX13" fmla="*/ 15349404 w 33753003"/>
              <a:gd name="connsiteY13" fmla="*/ 17223 h 21319271"/>
              <a:gd name="connsiteX14" fmla="*/ 14079404 w 33753003"/>
              <a:gd name="connsiteY14" fmla="*/ 271223 h 21319271"/>
              <a:gd name="connsiteX0" fmla="*/ 16365727 w 36152382"/>
              <a:gd name="connsiteY0" fmla="*/ 271223 h 21981596"/>
              <a:gd name="connsiteX1" fmla="*/ 15603727 w 36152382"/>
              <a:gd name="connsiteY1" fmla="*/ 906223 h 21981596"/>
              <a:gd name="connsiteX2" fmla="*/ 15222727 w 36152382"/>
              <a:gd name="connsiteY2" fmla="*/ 1947623 h 21981596"/>
              <a:gd name="connsiteX3" fmla="*/ 13838427 w 36152382"/>
              <a:gd name="connsiteY3" fmla="*/ 2417523 h 21981596"/>
              <a:gd name="connsiteX4" fmla="*/ 12873227 w 36152382"/>
              <a:gd name="connsiteY4" fmla="*/ 3535123 h 21981596"/>
              <a:gd name="connsiteX5" fmla="*/ 11520677 w 36152382"/>
              <a:gd name="connsiteY5" fmla="*/ 4868623 h 21981596"/>
              <a:gd name="connsiteX6" fmla="*/ 9983977 w 36152382"/>
              <a:gd name="connsiteY6" fmla="*/ 6392623 h 21981596"/>
              <a:gd name="connsiteX7" fmla="*/ 933179 w 36152382"/>
              <a:gd name="connsiteY7" fmla="*/ 20106984 h 21981596"/>
              <a:gd name="connsiteX8" fmla="*/ 35474719 w 36152382"/>
              <a:gd name="connsiteY8" fmla="*/ 20329438 h 21981596"/>
              <a:gd name="connsiteX9" fmla="*/ 23666178 w 36152382"/>
              <a:gd name="connsiteY9" fmla="*/ 5905926 h 21981596"/>
              <a:gd name="connsiteX10" fmla="*/ 21255227 w 36152382"/>
              <a:gd name="connsiteY10" fmla="*/ 2811223 h 21981596"/>
              <a:gd name="connsiteX11" fmla="*/ 19756627 w 36152382"/>
              <a:gd name="connsiteY11" fmla="*/ 1973023 h 21981596"/>
              <a:gd name="connsiteX12" fmla="*/ 18867627 w 36152382"/>
              <a:gd name="connsiteY12" fmla="*/ 690323 h 21981596"/>
              <a:gd name="connsiteX13" fmla="*/ 17635727 w 36152382"/>
              <a:gd name="connsiteY13" fmla="*/ 17223 h 21981596"/>
              <a:gd name="connsiteX14" fmla="*/ 16365727 w 36152382"/>
              <a:gd name="connsiteY14" fmla="*/ 271223 h 21981596"/>
              <a:gd name="connsiteX0" fmla="*/ 16450583 w 36237238"/>
              <a:gd name="connsiteY0" fmla="*/ 271223 h 21912759"/>
              <a:gd name="connsiteX1" fmla="*/ 15688583 w 36237238"/>
              <a:gd name="connsiteY1" fmla="*/ 906223 h 21912759"/>
              <a:gd name="connsiteX2" fmla="*/ 15307583 w 36237238"/>
              <a:gd name="connsiteY2" fmla="*/ 1947623 h 21912759"/>
              <a:gd name="connsiteX3" fmla="*/ 13923283 w 36237238"/>
              <a:gd name="connsiteY3" fmla="*/ 2417523 h 21912759"/>
              <a:gd name="connsiteX4" fmla="*/ 12958083 w 36237238"/>
              <a:gd name="connsiteY4" fmla="*/ 3535123 h 21912759"/>
              <a:gd name="connsiteX5" fmla="*/ 11605533 w 36237238"/>
              <a:gd name="connsiteY5" fmla="*/ 4868623 h 21912759"/>
              <a:gd name="connsiteX6" fmla="*/ 9383033 w 36237238"/>
              <a:gd name="connsiteY6" fmla="*/ 7573723 h 21912759"/>
              <a:gd name="connsiteX7" fmla="*/ 1018035 w 36237238"/>
              <a:gd name="connsiteY7" fmla="*/ 20106984 h 21912759"/>
              <a:gd name="connsiteX8" fmla="*/ 35559575 w 36237238"/>
              <a:gd name="connsiteY8" fmla="*/ 20329438 h 21912759"/>
              <a:gd name="connsiteX9" fmla="*/ 23751034 w 36237238"/>
              <a:gd name="connsiteY9" fmla="*/ 5905926 h 21912759"/>
              <a:gd name="connsiteX10" fmla="*/ 21340083 w 36237238"/>
              <a:gd name="connsiteY10" fmla="*/ 2811223 h 21912759"/>
              <a:gd name="connsiteX11" fmla="*/ 19841483 w 36237238"/>
              <a:gd name="connsiteY11" fmla="*/ 1973023 h 21912759"/>
              <a:gd name="connsiteX12" fmla="*/ 18952483 w 36237238"/>
              <a:gd name="connsiteY12" fmla="*/ 690323 h 21912759"/>
              <a:gd name="connsiteX13" fmla="*/ 17720583 w 36237238"/>
              <a:gd name="connsiteY13" fmla="*/ 17223 h 21912759"/>
              <a:gd name="connsiteX14" fmla="*/ 16450583 w 36237238"/>
              <a:gd name="connsiteY14" fmla="*/ 271223 h 21912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6237238" h="21912759">
                <a:moveTo>
                  <a:pt x="16450583" y="271223"/>
                </a:moveTo>
                <a:cubicBezTo>
                  <a:pt x="16111916" y="419390"/>
                  <a:pt x="15879083" y="626823"/>
                  <a:pt x="15688583" y="906223"/>
                </a:cubicBezTo>
                <a:cubicBezTo>
                  <a:pt x="15498083" y="1185623"/>
                  <a:pt x="15601800" y="1695740"/>
                  <a:pt x="15307583" y="1947623"/>
                </a:cubicBezTo>
                <a:cubicBezTo>
                  <a:pt x="15013366" y="2199506"/>
                  <a:pt x="14314866" y="2152940"/>
                  <a:pt x="13923283" y="2417523"/>
                </a:cubicBezTo>
                <a:cubicBezTo>
                  <a:pt x="13531700" y="2682106"/>
                  <a:pt x="13344375" y="3126606"/>
                  <a:pt x="12958083" y="3535123"/>
                </a:cubicBezTo>
                <a:cubicBezTo>
                  <a:pt x="12571791" y="3943640"/>
                  <a:pt x="12201375" y="4195523"/>
                  <a:pt x="11605533" y="4868623"/>
                </a:cubicBezTo>
                <a:cubicBezTo>
                  <a:pt x="11009691" y="5541723"/>
                  <a:pt x="11147616" y="5033996"/>
                  <a:pt x="9383033" y="7573723"/>
                </a:cubicBezTo>
                <a:cubicBezTo>
                  <a:pt x="7618450" y="10113450"/>
                  <a:pt x="-3344722" y="17981032"/>
                  <a:pt x="1018035" y="20106984"/>
                </a:cubicBezTo>
                <a:cubicBezTo>
                  <a:pt x="5380792" y="22232937"/>
                  <a:pt x="31770742" y="22696281"/>
                  <a:pt x="35559575" y="20329438"/>
                </a:cubicBezTo>
                <a:cubicBezTo>
                  <a:pt x="39348408" y="17962595"/>
                  <a:pt x="26120949" y="8825628"/>
                  <a:pt x="23751034" y="5905926"/>
                </a:cubicBezTo>
                <a:cubicBezTo>
                  <a:pt x="21381119" y="2986224"/>
                  <a:pt x="21991675" y="3466707"/>
                  <a:pt x="21340083" y="2811223"/>
                </a:cubicBezTo>
                <a:cubicBezTo>
                  <a:pt x="20688491" y="2155739"/>
                  <a:pt x="20239416" y="2326506"/>
                  <a:pt x="19841483" y="1973023"/>
                </a:cubicBezTo>
                <a:cubicBezTo>
                  <a:pt x="19443550" y="1619540"/>
                  <a:pt x="19305966" y="1016290"/>
                  <a:pt x="18952483" y="690323"/>
                </a:cubicBezTo>
                <a:cubicBezTo>
                  <a:pt x="18599000" y="364356"/>
                  <a:pt x="18141800" y="91306"/>
                  <a:pt x="17720583" y="17223"/>
                </a:cubicBezTo>
                <a:cubicBezTo>
                  <a:pt x="17299366" y="-56860"/>
                  <a:pt x="16789250" y="123056"/>
                  <a:pt x="16450583" y="271223"/>
                </a:cubicBezTo>
                <a:close/>
              </a:path>
            </a:pathLst>
          </a:custGeom>
          <a:gradFill flip="none" rotWithShape="1">
            <a:gsLst>
              <a:gs pos="0">
                <a:srgbClr val="DEE33E"/>
              </a:gs>
              <a:gs pos="50000">
                <a:srgbClr val="DEE33E"/>
              </a:gs>
              <a:gs pos="100000">
                <a:srgbClr val="DEE33E">
                  <a:alpha val="0"/>
                </a:srgbClr>
              </a:gs>
            </a:gsLst>
            <a:lin ang="5400000" scaled="1"/>
            <a:tileRect/>
          </a:gradFill>
          <a:ln>
            <a:solidFill>
              <a:schemeClr val="tx1">
                <a:alpha val="34118"/>
              </a:schemeClr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Lightbulb">
                <a:extLst>
                  <a:ext uri="{FF2B5EF4-FFF2-40B4-BE49-F238E27FC236}">
                    <a16:creationId xmlns:a16="http://schemas.microsoft.com/office/drawing/2014/main" id="{96A28CB7-CAB5-8DE6-63A4-0ED00CC9192F}"/>
                  </a:ext>
                </a:extLst>
              </p:cNvPr>
              <p:cNvGraphicFramePr/>
              <p:nvPr/>
            </p:nvGraphicFramePr>
            <p:xfrm flipV="1">
              <a:off x="5207995" y="-871085"/>
              <a:ext cx="1776009" cy="3018816"/>
            </p:xfrm>
            <a:graphic>
              <a:graphicData uri="http://schemas.microsoft.com/office/drawing/2017/model3d">
                <am3d:model3d r:embed="rId2">
                  <am3d:spPr>
                    <a:xfrm flipV="1">
                      <a:off x="0" y="0"/>
                      <a:ext cx="1776009" cy="3018816"/>
                    </a:xfrm>
                    <a:prstGeom prst="rect">
                      <a:avLst/>
                    </a:prstGeom>
                  </am3d:spPr>
                  <am3d:camera>
                    <am3d:pos x="0" y="0" z="612852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752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4862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Lightbulb">
                <a:extLst>
                  <a:ext uri="{FF2B5EF4-FFF2-40B4-BE49-F238E27FC236}">
                    <a16:creationId xmlns:a16="http://schemas.microsoft.com/office/drawing/2014/main" id="{96A28CB7-CAB5-8DE6-63A4-0ED00CC9192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V="1">
                <a:off x="5207995" y="-871085"/>
                <a:ext cx="1776009" cy="30188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tanding Lamp">
                <a:extLst>
                  <a:ext uri="{FF2B5EF4-FFF2-40B4-BE49-F238E27FC236}">
                    <a16:creationId xmlns:a16="http://schemas.microsoft.com/office/drawing/2014/main" id="{90B216B3-096C-EAA9-710C-B5BA554AA548}"/>
                  </a:ext>
                </a:extLst>
              </p:cNvPr>
              <p:cNvGraphicFramePr/>
              <p:nvPr/>
            </p:nvGraphicFramePr>
            <p:xfrm>
              <a:off x="13875044" y="1446367"/>
              <a:ext cx="1637711" cy="509487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637711" cy="5094874"/>
                    </a:xfrm>
                    <a:prstGeom prst="rect">
                      <a:avLst/>
                    </a:prstGeom>
                  </am3d:spPr>
                  <am3d:camera>
                    <am3d:pos x="0" y="0" z="525712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14868" d="1000000"/>
                    <am3d:preTrans dx="32" dy="-17999881" dz="1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2145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tanding Lamp">
                <a:extLst>
                  <a:ext uri="{FF2B5EF4-FFF2-40B4-BE49-F238E27FC236}">
                    <a16:creationId xmlns:a16="http://schemas.microsoft.com/office/drawing/2014/main" id="{90B216B3-096C-EAA9-710C-B5BA554AA5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75044" y="1446367"/>
                <a:ext cx="1637711" cy="50948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Monitor On Stand">
                <a:extLst>
                  <a:ext uri="{FF2B5EF4-FFF2-40B4-BE49-F238E27FC236}">
                    <a16:creationId xmlns:a16="http://schemas.microsoft.com/office/drawing/2014/main" id="{20E3405C-9D40-C21C-ECB1-A07EAD3CDDA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10872458"/>
                  </p:ext>
                </p:extLst>
              </p:nvPr>
            </p:nvGraphicFramePr>
            <p:xfrm>
              <a:off x="93711" y="8221526"/>
              <a:ext cx="12004577" cy="6024159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2004577" cy="6024159"/>
                    </a:xfrm>
                    <a:prstGeom prst="rect">
                      <a:avLst/>
                    </a:prstGeom>
                  </am3d:spPr>
                  <am3d:camera>
                    <am3d:pos x="0" y="0" z="585508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15879" d="1000000"/>
                    <am3d:preTrans dx="40650" dy="-1199693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10718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Monitor On Stand">
                <a:extLst>
                  <a:ext uri="{FF2B5EF4-FFF2-40B4-BE49-F238E27FC236}">
                    <a16:creationId xmlns:a16="http://schemas.microsoft.com/office/drawing/2014/main" id="{20E3405C-9D40-C21C-ECB1-A07EAD3CDD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711" y="8221526"/>
                <a:ext cx="12004577" cy="6024159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252CE703-2AF6-7BCC-E611-1D69D106A63E}"/>
              </a:ext>
            </a:extLst>
          </p:cNvPr>
          <p:cNvSpPr txBox="1"/>
          <p:nvPr/>
        </p:nvSpPr>
        <p:spPr>
          <a:xfrm>
            <a:off x="4117067" y="6858000"/>
            <a:ext cx="3957866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9600" b="1" dirty="0">
                <a:ln w="28575">
                  <a:gradFill>
                    <a:gsLst>
                      <a:gs pos="100000">
                        <a:schemeClr val="tx1">
                          <a:lumMod val="85000"/>
                          <a:lumOff val="15000"/>
                          <a:alpha val="61000"/>
                        </a:schemeClr>
                      </a:gs>
                      <a:gs pos="0">
                        <a:srgbClr val="DEE33E"/>
                      </a:gs>
                    </a:gsLst>
                    <a:lin ang="5400000" scaled="1"/>
                  </a:gradFill>
                </a:ln>
                <a:noFill/>
                <a:latin typeface="Space Grotesk" pitchFamily="2" charset="0"/>
                <a:cs typeface="Space Grotesk" pitchFamily="2" charset="0"/>
              </a:rPr>
              <a:t>Codey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8E9D5A-9D1C-C4CD-8DD2-23719B892C09}"/>
              </a:ext>
            </a:extLst>
          </p:cNvPr>
          <p:cNvSpPr txBox="1"/>
          <p:nvPr/>
        </p:nvSpPr>
        <p:spPr>
          <a:xfrm>
            <a:off x="5310186" y="8873632"/>
            <a:ext cx="1571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DEE33E"/>
                </a:solidFill>
                <a:latin typeface="Space Grotesk" pitchFamily="2" charset="0"/>
                <a:cs typeface="Space Grotesk" pitchFamily="2" charset="0"/>
              </a:rPr>
              <a:t>E-Library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9791F5-E9AD-636C-AC02-8E6D4F12635B}"/>
              </a:ext>
            </a:extLst>
          </p:cNvPr>
          <p:cNvSpPr txBox="1"/>
          <p:nvPr/>
        </p:nvSpPr>
        <p:spPr>
          <a:xfrm>
            <a:off x="3332446" y="-1440360"/>
            <a:ext cx="55271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Welcome to our Library Management System</a:t>
            </a:r>
          </a:p>
        </p:txBody>
      </p:sp>
      <p:pic>
        <p:nvPicPr>
          <p:cNvPr id="9" name="Picture 8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1DB11E2B-E96E-745C-446E-1A878E718F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966" y="10698823"/>
            <a:ext cx="2752068" cy="71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16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231A47-5F43-0572-0D7A-F33E83C29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9198BBD-C5D8-DD59-90E5-52A5C331069E}"/>
              </a:ext>
            </a:extLst>
          </p:cNvPr>
          <p:cNvSpPr/>
          <p:nvPr/>
        </p:nvSpPr>
        <p:spPr>
          <a:xfrm>
            <a:off x="-11065783" y="-6257255"/>
            <a:ext cx="36237238" cy="21912759"/>
          </a:xfrm>
          <a:custGeom>
            <a:avLst/>
            <a:gdLst>
              <a:gd name="connsiteX0" fmla="*/ 6485971 w 14036145"/>
              <a:gd name="connsiteY0" fmla="*/ 271223 h 6476026"/>
              <a:gd name="connsiteX1" fmla="*/ 5723971 w 14036145"/>
              <a:gd name="connsiteY1" fmla="*/ 906223 h 6476026"/>
              <a:gd name="connsiteX2" fmla="*/ 5342971 w 14036145"/>
              <a:gd name="connsiteY2" fmla="*/ 1947623 h 6476026"/>
              <a:gd name="connsiteX3" fmla="*/ 3958671 w 14036145"/>
              <a:gd name="connsiteY3" fmla="*/ 2417523 h 6476026"/>
              <a:gd name="connsiteX4" fmla="*/ 2993471 w 14036145"/>
              <a:gd name="connsiteY4" fmla="*/ 3535123 h 6476026"/>
              <a:gd name="connsiteX5" fmla="*/ 1926671 w 14036145"/>
              <a:gd name="connsiteY5" fmla="*/ 3954223 h 6476026"/>
              <a:gd name="connsiteX6" fmla="*/ 1037671 w 14036145"/>
              <a:gd name="connsiteY6" fmla="*/ 5059123 h 6476026"/>
              <a:gd name="connsiteX7" fmla="*/ 936071 w 14036145"/>
              <a:gd name="connsiteY7" fmla="*/ 6303723 h 6476026"/>
              <a:gd name="connsiteX8" fmla="*/ 13534471 w 14036145"/>
              <a:gd name="connsiteY8" fmla="*/ 6227523 h 6476026"/>
              <a:gd name="connsiteX9" fmla="*/ 11515171 w 14036145"/>
              <a:gd name="connsiteY9" fmla="*/ 4106623 h 6476026"/>
              <a:gd name="connsiteX10" fmla="*/ 11375471 w 14036145"/>
              <a:gd name="connsiteY10" fmla="*/ 2811223 h 6476026"/>
              <a:gd name="connsiteX11" fmla="*/ 9876871 w 14036145"/>
              <a:gd name="connsiteY11" fmla="*/ 1973023 h 6476026"/>
              <a:gd name="connsiteX12" fmla="*/ 8987871 w 14036145"/>
              <a:gd name="connsiteY12" fmla="*/ 690323 h 6476026"/>
              <a:gd name="connsiteX13" fmla="*/ 7755971 w 14036145"/>
              <a:gd name="connsiteY13" fmla="*/ 17223 h 6476026"/>
              <a:gd name="connsiteX14" fmla="*/ 6485971 w 14036145"/>
              <a:gd name="connsiteY14" fmla="*/ 271223 h 6476026"/>
              <a:gd name="connsiteX0" fmla="*/ 5678468 w 13153500"/>
              <a:gd name="connsiteY0" fmla="*/ 271223 h 14655373"/>
              <a:gd name="connsiteX1" fmla="*/ 4916468 w 13153500"/>
              <a:gd name="connsiteY1" fmla="*/ 906223 h 14655373"/>
              <a:gd name="connsiteX2" fmla="*/ 4535468 w 13153500"/>
              <a:gd name="connsiteY2" fmla="*/ 1947623 h 14655373"/>
              <a:gd name="connsiteX3" fmla="*/ 3151168 w 13153500"/>
              <a:gd name="connsiteY3" fmla="*/ 2417523 h 14655373"/>
              <a:gd name="connsiteX4" fmla="*/ 2185968 w 13153500"/>
              <a:gd name="connsiteY4" fmla="*/ 3535123 h 14655373"/>
              <a:gd name="connsiteX5" fmla="*/ 1119168 w 13153500"/>
              <a:gd name="connsiteY5" fmla="*/ 3954223 h 14655373"/>
              <a:gd name="connsiteX6" fmla="*/ 230168 w 13153500"/>
              <a:gd name="connsiteY6" fmla="*/ 5059123 h 14655373"/>
              <a:gd name="connsiteX7" fmla="*/ 1308439 w 13153500"/>
              <a:gd name="connsiteY7" fmla="*/ 14651310 h 14655373"/>
              <a:gd name="connsiteX8" fmla="*/ 12726968 w 13153500"/>
              <a:gd name="connsiteY8" fmla="*/ 6227523 h 14655373"/>
              <a:gd name="connsiteX9" fmla="*/ 10707668 w 13153500"/>
              <a:gd name="connsiteY9" fmla="*/ 4106623 h 14655373"/>
              <a:gd name="connsiteX10" fmla="*/ 10567968 w 13153500"/>
              <a:gd name="connsiteY10" fmla="*/ 2811223 h 14655373"/>
              <a:gd name="connsiteX11" fmla="*/ 9069368 w 13153500"/>
              <a:gd name="connsiteY11" fmla="*/ 1973023 h 14655373"/>
              <a:gd name="connsiteX12" fmla="*/ 8180368 w 13153500"/>
              <a:gd name="connsiteY12" fmla="*/ 690323 h 14655373"/>
              <a:gd name="connsiteX13" fmla="*/ 6948468 w 13153500"/>
              <a:gd name="connsiteY13" fmla="*/ 17223 h 14655373"/>
              <a:gd name="connsiteX14" fmla="*/ 5678468 w 13153500"/>
              <a:gd name="connsiteY14" fmla="*/ 271223 h 14655373"/>
              <a:gd name="connsiteX0" fmla="*/ 6008427 w 18259092"/>
              <a:gd name="connsiteY0" fmla="*/ 271223 h 16211612"/>
              <a:gd name="connsiteX1" fmla="*/ 5246427 w 18259092"/>
              <a:gd name="connsiteY1" fmla="*/ 906223 h 16211612"/>
              <a:gd name="connsiteX2" fmla="*/ 4865427 w 18259092"/>
              <a:gd name="connsiteY2" fmla="*/ 1947623 h 16211612"/>
              <a:gd name="connsiteX3" fmla="*/ 3481127 w 18259092"/>
              <a:gd name="connsiteY3" fmla="*/ 2417523 h 16211612"/>
              <a:gd name="connsiteX4" fmla="*/ 2515927 w 18259092"/>
              <a:gd name="connsiteY4" fmla="*/ 3535123 h 16211612"/>
              <a:gd name="connsiteX5" fmla="*/ 1449127 w 18259092"/>
              <a:gd name="connsiteY5" fmla="*/ 3954223 h 16211612"/>
              <a:gd name="connsiteX6" fmla="*/ 560127 w 18259092"/>
              <a:gd name="connsiteY6" fmla="*/ 5059123 h 16211612"/>
              <a:gd name="connsiteX7" fmla="*/ 1638398 w 18259092"/>
              <a:gd name="connsiteY7" fmla="*/ 14651310 h 16211612"/>
              <a:gd name="connsiteX8" fmla="*/ 18041882 w 18259092"/>
              <a:gd name="connsiteY8" fmla="*/ 15135548 h 16211612"/>
              <a:gd name="connsiteX9" fmla="*/ 11037627 w 18259092"/>
              <a:gd name="connsiteY9" fmla="*/ 4106623 h 16211612"/>
              <a:gd name="connsiteX10" fmla="*/ 10897927 w 18259092"/>
              <a:gd name="connsiteY10" fmla="*/ 2811223 h 16211612"/>
              <a:gd name="connsiteX11" fmla="*/ 9399327 w 18259092"/>
              <a:gd name="connsiteY11" fmla="*/ 1973023 h 16211612"/>
              <a:gd name="connsiteX12" fmla="*/ 8510327 w 18259092"/>
              <a:gd name="connsiteY12" fmla="*/ 690323 h 16211612"/>
              <a:gd name="connsiteX13" fmla="*/ 7278427 w 18259092"/>
              <a:gd name="connsiteY13" fmla="*/ 17223 h 16211612"/>
              <a:gd name="connsiteX14" fmla="*/ 6008427 w 18259092"/>
              <a:gd name="connsiteY14" fmla="*/ 271223 h 16211612"/>
              <a:gd name="connsiteX0" fmla="*/ 8786869 w 21185780"/>
              <a:gd name="connsiteY0" fmla="*/ 271223 h 16325076"/>
              <a:gd name="connsiteX1" fmla="*/ 8024869 w 21185780"/>
              <a:gd name="connsiteY1" fmla="*/ 906223 h 16325076"/>
              <a:gd name="connsiteX2" fmla="*/ 7643869 w 21185780"/>
              <a:gd name="connsiteY2" fmla="*/ 1947623 h 16325076"/>
              <a:gd name="connsiteX3" fmla="*/ 6259569 w 21185780"/>
              <a:gd name="connsiteY3" fmla="*/ 2417523 h 16325076"/>
              <a:gd name="connsiteX4" fmla="*/ 5294369 w 21185780"/>
              <a:gd name="connsiteY4" fmla="*/ 3535123 h 16325076"/>
              <a:gd name="connsiteX5" fmla="*/ 4227569 w 21185780"/>
              <a:gd name="connsiteY5" fmla="*/ 3954223 h 16325076"/>
              <a:gd name="connsiteX6" fmla="*/ 3338569 w 21185780"/>
              <a:gd name="connsiteY6" fmla="*/ 5059123 h 16325076"/>
              <a:gd name="connsiteX7" fmla="*/ 936221 w 21185780"/>
              <a:gd name="connsiteY7" fmla="*/ 14887284 h 16325076"/>
              <a:gd name="connsiteX8" fmla="*/ 20820324 w 21185780"/>
              <a:gd name="connsiteY8" fmla="*/ 15135548 h 16325076"/>
              <a:gd name="connsiteX9" fmla="*/ 13816069 w 21185780"/>
              <a:gd name="connsiteY9" fmla="*/ 4106623 h 16325076"/>
              <a:gd name="connsiteX10" fmla="*/ 13676369 w 21185780"/>
              <a:gd name="connsiteY10" fmla="*/ 2811223 h 16325076"/>
              <a:gd name="connsiteX11" fmla="*/ 12177769 w 21185780"/>
              <a:gd name="connsiteY11" fmla="*/ 1973023 h 16325076"/>
              <a:gd name="connsiteX12" fmla="*/ 11288769 w 21185780"/>
              <a:gd name="connsiteY12" fmla="*/ 690323 h 16325076"/>
              <a:gd name="connsiteX13" fmla="*/ 10056869 w 21185780"/>
              <a:gd name="connsiteY13" fmla="*/ 17223 h 16325076"/>
              <a:gd name="connsiteX14" fmla="*/ 8786869 w 21185780"/>
              <a:gd name="connsiteY14" fmla="*/ 271223 h 16325076"/>
              <a:gd name="connsiteX0" fmla="*/ 8888086 w 22719777"/>
              <a:gd name="connsiteY0" fmla="*/ 271223 h 15873050"/>
              <a:gd name="connsiteX1" fmla="*/ 8126086 w 22719777"/>
              <a:gd name="connsiteY1" fmla="*/ 906223 h 15873050"/>
              <a:gd name="connsiteX2" fmla="*/ 7745086 w 22719777"/>
              <a:gd name="connsiteY2" fmla="*/ 1947623 h 15873050"/>
              <a:gd name="connsiteX3" fmla="*/ 6360786 w 22719777"/>
              <a:gd name="connsiteY3" fmla="*/ 2417523 h 15873050"/>
              <a:gd name="connsiteX4" fmla="*/ 5395586 w 22719777"/>
              <a:gd name="connsiteY4" fmla="*/ 3535123 h 15873050"/>
              <a:gd name="connsiteX5" fmla="*/ 4328786 w 22719777"/>
              <a:gd name="connsiteY5" fmla="*/ 3954223 h 15873050"/>
              <a:gd name="connsiteX6" fmla="*/ 3439786 w 22719777"/>
              <a:gd name="connsiteY6" fmla="*/ 5059123 h 15873050"/>
              <a:gd name="connsiteX7" fmla="*/ 1037438 w 22719777"/>
              <a:gd name="connsiteY7" fmla="*/ 14887284 h 15873050"/>
              <a:gd name="connsiteX8" fmla="*/ 22396379 w 22719777"/>
              <a:gd name="connsiteY8" fmla="*/ 14309638 h 15873050"/>
              <a:gd name="connsiteX9" fmla="*/ 13917286 w 22719777"/>
              <a:gd name="connsiteY9" fmla="*/ 4106623 h 15873050"/>
              <a:gd name="connsiteX10" fmla="*/ 13777586 w 22719777"/>
              <a:gd name="connsiteY10" fmla="*/ 2811223 h 15873050"/>
              <a:gd name="connsiteX11" fmla="*/ 12278986 w 22719777"/>
              <a:gd name="connsiteY11" fmla="*/ 1973023 h 15873050"/>
              <a:gd name="connsiteX12" fmla="*/ 11389986 w 22719777"/>
              <a:gd name="connsiteY12" fmla="*/ 690323 h 15873050"/>
              <a:gd name="connsiteX13" fmla="*/ 10158086 w 22719777"/>
              <a:gd name="connsiteY13" fmla="*/ 17223 h 15873050"/>
              <a:gd name="connsiteX14" fmla="*/ 8888086 w 22719777"/>
              <a:gd name="connsiteY14" fmla="*/ 271223 h 15873050"/>
              <a:gd name="connsiteX0" fmla="*/ 8888086 w 22923139"/>
              <a:gd name="connsiteY0" fmla="*/ 271223 h 15781222"/>
              <a:gd name="connsiteX1" fmla="*/ 8126086 w 22923139"/>
              <a:gd name="connsiteY1" fmla="*/ 906223 h 15781222"/>
              <a:gd name="connsiteX2" fmla="*/ 7745086 w 22923139"/>
              <a:gd name="connsiteY2" fmla="*/ 1947623 h 15781222"/>
              <a:gd name="connsiteX3" fmla="*/ 6360786 w 22923139"/>
              <a:gd name="connsiteY3" fmla="*/ 2417523 h 15781222"/>
              <a:gd name="connsiteX4" fmla="*/ 5395586 w 22923139"/>
              <a:gd name="connsiteY4" fmla="*/ 3535123 h 15781222"/>
              <a:gd name="connsiteX5" fmla="*/ 4328786 w 22923139"/>
              <a:gd name="connsiteY5" fmla="*/ 3954223 h 15781222"/>
              <a:gd name="connsiteX6" fmla="*/ 3439786 w 22923139"/>
              <a:gd name="connsiteY6" fmla="*/ 5059123 h 15781222"/>
              <a:gd name="connsiteX7" fmla="*/ 1037438 w 22923139"/>
              <a:gd name="connsiteY7" fmla="*/ 14887284 h 15781222"/>
              <a:gd name="connsiteX8" fmla="*/ 22396379 w 22923139"/>
              <a:gd name="connsiteY8" fmla="*/ 14309638 h 15781222"/>
              <a:gd name="connsiteX9" fmla="*/ 16188537 w 22923139"/>
              <a:gd name="connsiteY9" fmla="*/ 5905926 h 15781222"/>
              <a:gd name="connsiteX10" fmla="*/ 13777586 w 22923139"/>
              <a:gd name="connsiteY10" fmla="*/ 2811223 h 15781222"/>
              <a:gd name="connsiteX11" fmla="*/ 12278986 w 22923139"/>
              <a:gd name="connsiteY11" fmla="*/ 1973023 h 15781222"/>
              <a:gd name="connsiteX12" fmla="*/ 11389986 w 22923139"/>
              <a:gd name="connsiteY12" fmla="*/ 690323 h 15781222"/>
              <a:gd name="connsiteX13" fmla="*/ 10158086 w 22923139"/>
              <a:gd name="connsiteY13" fmla="*/ 17223 h 15781222"/>
              <a:gd name="connsiteX14" fmla="*/ 8888086 w 22923139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9121144 w 23271049"/>
              <a:gd name="connsiteY0" fmla="*/ 271223 h 15686045"/>
              <a:gd name="connsiteX1" fmla="*/ 8359144 w 23271049"/>
              <a:gd name="connsiteY1" fmla="*/ 906223 h 15686045"/>
              <a:gd name="connsiteX2" fmla="*/ 7978144 w 23271049"/>
              <a:gd name="connsiteY2" fmla="*/ 1947623 h 15686045"/>
              <a:gd name="connsiteX3" fmla="*/ 6593844 w 23271049"/>
              <a:gd name="connsiteY3" fmla="*/ 2417523 h 15686045"/>
              <a:gd name="connsiteX4" fmla="*/ 5628644 w 23271049"/>
              <a:gd name="connsiteY4" fmla="*/ 3535123 h 15686045"/>
              <a:gd name="connsiteX5" fmla="*/ 5095244 w 23271049"/>
              <a:gd name="connsiteY5" fmla="*/ 4659073 h 15686045"/>
              <a:gd name="connsiteX6" fmla="*/ 2739394 w 23271049"/>
              <a:gd name="connsiteY6" fmla="*/ 6392623 h 15686045"/>
              <a:gd name="connsiteX7" fmla="*/ 1270496 w 23271049"/>
              <a:gd name="connsiteY7" fmla="*/ 14887284 h 15686045"/>
              <a:gd name="connsiteX8" fmla="*/ 22629437 w 23271049"/>
              <a:gd name="connsiteY8" fmla="*/ 14309638 h 15686045"/>
              <a:gd name="connsiteX9" fmla="*/ 16421595 w 23271049"/>
              <a:gd name="connsiteY9" fmla="*/ 5905926 h 15686045"/>
              <a:gd name="connsiteX10" fmla="*/ 14010644 w 23271049"/>
              <a:gd name="connsiteY10" fmla="*/ 2811223 h 15686045"/>
              <a:gd name="connsiteX11" fmla="*/ 12512044 w 23271049"/>
              <a:gd name="connsiteY11" fmla="*/ 1973023 h 15686045"/>
              <a:gd name="connsiteX12" fmla="*/ 11623044 w 23271049"/>
              <a:gd name="connsiteY12" fmla="*/ 690323 h 15686045"/>
              <a:gd name="connsiteX13" fmla="*/ 10391144 w 23271049"/>
              <a:gd name="connsiteY13" fmla="*/ 17223 h 15686045"/>
              <a:gd name="connsiteX14" fmla="*/ 9121144 w 23271049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13750856 w 28220194"/>
              <a:gd name="connsiteY0" fmla="*/ 271223 h 18837594"/>
              <a:gd name="connsiteX1" fmla="*/ 12988856 w 28220194"/>
              <a:gd name="connsiteY1" fmla="*/ 906223 h 18837594"/>
              <a:gd name="connsiteX2" fmla="*/ 12607856 w 28220194"/>
              <a:gd name="connsiteY2" fmla="*/ 1947623 h 18837594"/>
              <a:gd name="connsiteX3" fmla="*/ 11223556 w 28220194"/>
              <a:gd name="connsiteY3" fmla="*/ 2417523 h 18837594"/>
              <a:gd name="connsiteX4" fmla="*/ 10258356 w 28220194"/>
              <a:gd name="connsiteY4" fmla="*/ 3535123 h 18837594"/>
              <a:gd name="connsiteX5" fmla="*/ 8905806 w 28220194"/>
              <a:gd name="connsiteY5" fmla="*/ 4868623 h 18837594"/>
              <a:gd name="connsiteX6" fmla="*/ 7369106 w 28220194"/>
              <a:gd name="connsiteY6" fmla="*/ 6392623 h 18837594"/>
              <a:gd name="connsiteX7" fmla="*/ 756708 w 28220194"/>
              <a:gd name="connsiteY7" fmla="*/ 18544884 h 18837594"/>
              <a:gd name="connsiteX8" fmla="*/ 27259149 w 28220194"/>
              <a:gd name="connsiteY8" fmla="*/ 14309638 h 18837594"/>
              <a:gd name="connsiteX9" fmla="*/ 21051307 w 28220194"/>
              <a:gd name="connsiteY9" fmla="*/ 5905926 h 18837594"/>
              <a:gd name="connsiteX10" fmla="*/ 18640356 w 28220194"/>
              <a:gd name="connsiteY10" fmla="*/ 2811223 h 18837594"/>
              <a:gd name="connsiteX11" fmla="*/ 17141756 w 28220194"/>
              <a:gd name="connsiteY11" fmla="*/ 1973023 h 18837594"/>
              <a:gd name="connsiteX12" fmla="*/ 16252756 w 28220194"/>
              <a:gd name="connsiteY12" fmla="*/ 690323 h 18837594"/>
              <a:gd name="connsiteX13" fmla="*/ 15020856 w 28220194"/>
              <a:gd name="connsiteY13" fmla="*/ 17223 h 18837594"/>
              <a:gd name="connsiteX14" fmla="*/ 13750856 w 28220194"/>
              <a:gd name="connsiteY14" fmla="*/ 271223 h 18837594"/>
              <a:gd name="connsiteX0" fmla="*/ 14079404 w 33753003"/>
              <a:gd name="connsiteY0" fmla="*/ 271223 h 21319271"/>
              <a:gd name="connsiteX1" fmla="*/ 13317404 w 33753003"/>
              <a:gd name="connsiteY1" fmla="*/ 906223 h 21319271"/>
              <a:gd name="connsiteX2" fmla="*/ 12936404 w 33753003"/>
              <a:gd name="connsiteY2" fmla="*/ 1947623 h 21319271"/>
              <a:gd name="connsiteX3" fmla="*/ 11552104 w 33753003"/>
              <a:gd name="connsiteY3" fmla="*/ 2417523 h 21319271"/>
              <a:gd name="connsiteX4" fmla="*/ 10586904 w 33753003"/>
              <a:gd name="connsiteY4" fmla="*/ 3535123 h 21319271"/>
              <a:gd name="connsiteX5" fmla="*/ 9234354 w 33753003"/>
              <a:gd name="connsiteY5" fmla="*/ 4868623 h 21319271"/>
              <a:gd name="connsiteX6" fmla="*/ 7697654 w 33753003"/>
              <a:gd name="connsiteY6" fmla="*/ 6392623 h 21319271"/>
              <a:gd name="connsiteX7" fmla="*/ 1085256 w 33753003"/>
              <a:gd name="connsiteY7" fmla="*/ 18544884 h 21319271"/>
              <a:gd name="connsiteX8" fmla="*/ 33188396 w 33753003"/>
              <a:gd name="connsiteY8" fmla="*/ 20329438 h 21319271"/>
              <a:gd name="connsiteX9" fmla="*/ 21379855 w 33753003"/>
              <a:gd name="connsiteY9" fmla="*/ 5905926 h 21319271"/>
              <a:gd name="connsiteX10" fmla="*/ 18968904 w 33753003"/>
              <a:gd name="connsiteY10" fmla="*/ 2811223 h 21319271"/>
              <a:gd name="connsiteX11" fmla="*/ 17470304 w 33753003"/>
              <a:gd name="connsiteY11" fmla="*/ 1973023 h 21319271"/>
              <a:gd name="connsiteX12" fmla="*/ 16581304 w 33753003"/>
              <a:gd name="connsiteY12" fmla="*/ 690323 h 21319271"/>
              <a:gd name="connsiteX13" fmla="*/ 15349404 w 33753003"/>
              <a:gd name="connsiteY13" fmla="*/ 17223 h 21319271"/>
              <a:gd name="connsiteX14" fmla="*/ 14079404 w 33753003"/>
              <a:gd name="connsiteY14" fmla="*/ 271223 h 21319271"/>
              <a:gd name="connsiteX0" fmla="*/ 16365727 w 36152382"/>
              <a:gd name="connsiteY0" fmla="*/ 271223 h 21981596"/>
              <a:gd name="connsiteX1" fmla="*/ 15603727 w 36152382"/>
              <a:gd name="connsiteY1" fmla="*/ 906223 h 21981596"/>
              <a:gd name="connsiteX2" fmla="*/ 15222727 w 36152382"/>
              <a:gd name="connsiteY2" fmla="*/ 1947623 h 21981596"/>
              <a:gd name="connsiteX3" fmla="*/ 13838427 w 36152382"/>
              <a:gd name="connsiteY3" fmla="*/ 2417523 h 21981596"/>
              <a:gd name="connsiteX4" fmla="*/ 12873227 w 36152382"/>
              <a:gd name="connsiteY4" fmla="*/ 3535123 h 21981596"/>
              <a:gd name="connsiteX5" fmla="*/ 11520677 w 36152382"/>
              <a:gd name="connsiteY5" fmla="*/ 4868623 h 21981596"/>
              <a:gd name="connsiteX6" fmla="*/ 9983977 w 36152382"/>
              <a:gd name="connsiteY6" fmla="*/ 6392623 h 21981596"/>
              <a:gd name="connsiteX7" fmla="*/ 933179 w 36152382"/>
              <a:gd name="connsiteY7" fmla="*/ 20106984 h 21981596"/>
              <a:gd name="connsiteX8" fmla="*/ 35474719 w 36152382"/>
              <a:gd name="connsiteY8" fmla="*/ 20329438 h 21981596"/>
              <a:gd name="connsiteX9" fmla="*/ 23666178 w 36152382"/>
              <a:gd name="connsiteY9" fmla="*/ 5905926 h 21981596"/>
              <a:gd name="connsiteX10" fmla="*/ 21255227 w 36152382"/>
              <a:gd name="connsiteY10" fmla="*/ 2811223 h 21981596"/>
              <a:gd name="connsiteX11" fmla="*/ 19756627 w 36152382"/>
              <a:gd name="connsiteY11" fmla="*/ 1973023 h 21981596"/>
              <a:gd name="connsiteX12" fmla="*/ 18867627 w 36152382"/>
              <a:gd name="connsiteY12" fmla="*/ 690323 h 21981596"/>
              <a:gd name="connsiteX13" fmla="*/ 17635727 w 36152382"/>
              <a:gd name="connsiteY13" fmla="*/ 17223 h 21981596"/>
              <a:gd name="connsiteX14" fmla="*/ 16365727 w 36152382"/>
              <a:gd name="connsiteY14" fmla="*/ 271223 h 21981596"/>
              <a:gd name="connsiteX0" fmla="*/ 16450583 w 36237238"/>
              <a:gd name="connsiteY0" fmla="*/ 271223 h 21912759"/>
              <a:gd name="connsiteX1" fmla="*/ 15688583 w 36237238"/>
              <a:gd name="connsiteY1" fmla="*/ 906223 h 21912759"/>
              <a:gd name="connsiteX2" fmla="*/ 15307583 w 36237238"/>
              <a:gd name="connsiteY2" fmla="*/ 1947623 h 21912759"/>
              <a:gd name="connsiteX3" fmla="*/ 13923283 w 36237238"/>
              <a:gd name="connsiteY3" fmla="*/ 2417523 h 21912759"/>
              <a:gd name="connsiteX4" fmla="*/ 12958083 w 36237238"/>
              <a:gd name="connsiteY4" fmla="*/ 3535123 h 21912759"/>
              <a:gd name="connsiteX5" fmla="*/ 11605533 w 36237238"/>
              <a:gd name="connsiteY5" fmla="*/ 4868623 h 21912759"/>
              <a:gd name="connsiteX6" fmla="*/ 9383033 w 36237238"/>
              <a:gd name="connsiteY6" fmla="*/ 7573723 h 21912759"/>
              <a:gd name="connsiteX7" fmla="*/ 1018035 w 36237238"/>
              <a:gd name="connsiteY7" fmla="*/ 20106984 h 21912759"/>
              <a:gd name="connsiteX8" fmla="*/ 35559575 w 36237238"/>
              <a:gd name="connsiteY8" fmla="*/ 20329438 h 21912759"/>
              <a:gd name="connsiteX9" fmla="*/ 23751034 w 36237238"/>
              <a:gd name="connsiteY9" fmla="*/ 5905926 h 21912759"/>
              <a:gd name="connsiteX10" fmla="*/ 21340083 w 36237238"/>
              <a:gd name="connsiteY10" fmla="*/ 2811223 h 21912759"/>
              <a:gd name="connsiteX11" fmla="*/ 19841483 w 36237238"/>
              <a:gd name="connsiteY11" fmla="*/ 1973023 h 21912759"/>
              <a:gd name="connsiteX12" fmla="*/ 18952483 w 36237238"/>
              <a:gd name="connsiteY12" fmla="*/ 690323 h 21912759"/>
              <a:gd name="connsiteX13" fmla="*/ 17720583 w 36237238"/>
              <a:gd name="connsiteY13" fmla="*/ 17223 h 21912759"/>
              <a:gd name="connsiteX14" fmla="*/ 16450583 w 36237238"/>
              <a:gd name="connsiteY14" fmla="*/ 271223 h 21912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6237238" h="21912759">
                <a:moveTo>
                  <a:pt x="16450583" y="271223"/>
                </a:moveTo>
                <a:cubicBezTo>
                  <a:pt x="16111916" y="419390"/>
                  <a:pt x="15879083" y="626823"/>
                  <a:pt x="15688583" y="906223"/>
                </a:cubicBezTo>
                <a:cubicBezTo>
                  <a:pt x="15498083" y="1185623"/>
                  <a:pt x="15601800" y="1695740"/>
                  <a:pt x="15307583" y="1947623"/>
                </a:cubicBezTo>
                <a:cubicBezTo>
                  <a:pt x="15013366" y="2199506"/>
                  <a:pt x="14314866" y="2152940"/>
                  <a:pt x="13923283" y="2417523"/>
                </a:cubicBezTo>
                <a:cubicBezTo>
                  <a:pt x="13531700" y="2682106"/>
                  <a:pt x="13344375" y="3126606"/>
                  <a:pt x="12958083" y="3535123"/>
                </a:cubicBezTo>
                <a:cubicBezTo>
                  <a:pt x="12571791" y="3943640"/>
                  <a:pt x="12201375" y="4195523"/>
                  <a:pt x="11605533" y="4868623"/>
                </a:cubicBezTo>
                <a:cubicBezTo>
                  <a:pt x="11009691" y="5541723"/>
                  <a:pt x="11147616" y="5033996"/>
                  <a:pt x="9383033" y="7573723"/>
                </a:cubicBezTo>
                <a:cubicBezTo>
                  <a:pt x="7618450" y="10113450"/>
                  <a:pt x="-3344722" y="17981032"/>
                  <a:pt x="1018035" y="20106984"/>
                </a:cubicBezTo>
                <a:cubicBezTo>
                  <a:pt x="5380792" y="22232937"/>
                  <a:pt x="31770742" y="22696281"/>
                  <a:pt x="35559575" y="20329438"/>
                </a:cubicBezTo>
                <a:cubicBezTo>
                  <a:pt x="39348408" y="17962595"/>
                  <a:pt x="26120949" y="8825628"/>
                  <a:pt x="23751034" y="5905926"/>
                </a:cubicBezTo>
                <a:cubicBezTo>
                  <a:pt x="21381119" y="2986224"/>
                  <a:pt x="21991675" y="3466707"/>
                  <a:pt x="21340083" y="2811223"/>
                </a:cubicBezTo>
                <a:cubicBezTo>
                  <a:pt x="20688491" y="2155739"/>
                  <a:pt x="20239416" y="2326506"/>
                  <a:pt x="19841483" y="1973023"/>
                </a:cubicBezTo>
                <a:cubicBezTo>
                  <a:pt x="19443550" y="1619540"/>
                  <a:pt x="19305966" y="1016290"/>
                  <a:pt x="18952483" y="690323"/>
                </a:cubicBezTo>
                <a:cubicBezTo>
                  <a:pt x="18599000" y="364356"/>
                  <a:pt x="18141800" y="91306"/>
                  <a:pt x="17720583" y="17223"/>
                </a:cubicBezTo>
                <a:cubicBezTo>
                  <a:pt x="17299366" y="-56860"/>
                  <a:pt x="16789250" y="123056"/>
                  <a:pt x="16450583" y="271223"/>
                </a:cubicBezTo>
                <a:close/>
              </a:path>
            </a:pathLst>
          </a:custGeom>
          <a:gradFill flip="none" rotWithShape="1">
            <a:gsLst>
              <a:gs pos="0">
                <a:srgbClr val="DEE33E"/>
              </a:gs>
              <a:gs pos="50000">
                <a:srgbClr val="DEE33E"/>
              </a:gs>
              <a:gs pos="100000">
                <a:srgbClr val="DEE33E">
                  <a:alpha val="0"/>
                </a:srgbClr>
              </a:gs>
            </a:gsLst>
            <a:lin ang="5400000" scaled="1"/>
            <a:tileRect/>
          </a:gradFill>
          <a:ln>
            <a:solidFill>
              <a:schemeClr val="tx1">
                <a:alpha val="34118"/>
              </a:schemeClr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tanding Lamp">
                <a:extLst>
                  <a:ext uri="{FF2B5EF4-FFF2-40B4-BE49-F238E27FC236}">
                    <a16:creationId xmlns:a16="http://schemas.microsoft.com/office/drawing/2014/main" id="{D51CB2CA-EFFD-81D8-7CA0-8FE0147CC920}"/>
                  </a:ext>
                </a:extLst>
              </p:cNvPr>
              <p:cNvGraphicFramePr/>
              <p:nvPr/>
            </p:nvGraphicFramePr>
            <p:xfrm>
              <a:off x="13875044" y="1446367"/>
              <a:ext cx="1637711" cy="509487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37711" cy="5094874"/>
                    </a:xfrm>
                    <a:prstGeom prst="rect">
                      <a:avLst/>
                    </a:prstGeom>
                  </am3d:spPr>
                  <am3d:camera>
                    <am3d:pos x="0" y="0" z="525712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14868" d="1000000"/>
                    <am3d:preTrans dx="32" dy="-17999881" dz="1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145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tanding Lamp">
                <a:extLst>
                  <a:ext uri="{FF2B5EF4-FFF2-40B4-BE49-F238E27FC236}">
                    <a16:creationId xmlns:a16="http://schemas.microsoft.com/office/drawing/2014/main" id="{D51CB2CA-EFFD-81D8-7CA0-8FE0147CC92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875044" y="1446367"/>
                <a:ext cx="1637711" cy="50948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Monitor On Stand">
                <a:extLst>
                  <a:ext uri="{FF2B5EF4-FFF2-40B4-BE49-F238E27FC236}">
                    <a16:creationId xmlns:a16="http://schemas.microsoft.com/office/drawing/2014/main" id="{9932D5E6-BAC6-31AE-125C-9A5DF7623B20}"/>
                  </a:ext>
                </a:extLst>
              </p:cNvPr>
              <p:cNvGraphicFramePr/>
              <p:nvPr/>
            </p:nvGraphicFramePr>
            <p:xfrm>
              <a:off x="93712" y="1879719"/>
              <a:ext cx="12004577" cy="602415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2004577" cy="6024159"/>
                    </a:xfrm>
                    <a:prstGeom prst="rect">
                      <a:avLst/>
                    </a:prstGeom>
                  </am3d:spPr>
                  <am3d:camera>
                    <am3d:pos x="0" y="0" z="585508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15879" d="1000000"/>
                    <am3d:preTrans dx="40650" dy="-1199693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0718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Monitor On Stand">
                <a:extLst>
                  <a:ext uri="{FF2B5EF4-FFF2-40B4-BE49-F238E27FC236}">
                    <a16:creationId xmlns:a16="http://schemas.microsoft.com/office/drawing/2014/main" id="{9932D5E6-BAC6-31AE-125C-9A5DF7623B2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712" y="1879719"/>
                <a:ext cx="12004577" cy="6024159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2150273-1986-DB44-212F-436F14EB0287}"/>
              </a:ext>
            </a:extLst>
          </p:cNvPr>
          <p:cNvSpPr txBox="1"/>
          <p:nvPr/>
        </p:nvSpPr>
        <p:spPr>
          <a:xfrm>
            <a:off x="4117067" y="2677325"/>
            <a:ext cx="3957866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9600" b="1" dirty="0">
                <a:ln w="28575">
                  <a:gradFill>
                    <a:gsLst>
                      <a:gs pos="100000">
                        <a:schemeClr val="tx1">
                          <a:lumMod val="85000"/>
                          <a:lumOff val="15000"/>
                          <a:alpha val="61000"/>
                        </a:schemeClr>
                      </a:gs>
                      <a:gs pos="0">
                        <a:srgbClr val="DEE33E"/>
                      </a:gs>
                    </a:gsLst>
                    <a:lin ang="5400000" scaled="1"/>
                  </a:gradFill>
                </a:ln>
                <a:noFill/>
                <a:latin typeface="Space Grotesk" pitchFamily="2" charset="0"/>
                <a:cs typeface="Space Grotesk" pitchFamily="2" charset="0"/>
              </a:rPr>
              <a:t>Codey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006BD9-C5CC-00F9-FC18-1BCD71853B2F}"/>
              </a:ext>
            </a:extLst>
          </p:cNvPr>
          <p:cNvSpPr txBox="1"/>
          <p:nvPr/>
        </p:nvSpPr>
        <p:spPr>
          <a:xfrm>
            <a:off x="5310186" y="4237460"/>
            <a:ext cx="1571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DEE33E"/>
                </a:solidFill>
                <a:latin typeface="Space Grotesk" pitchFamily="2" charset="0"/>
                <a:cs typeface="Space Grotesk" pitchFamily="2" charset="0"/>
              </a:rPr>
              <a:t>E-Library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42450E-44C1-09E1-A029-3C41E3AA25A8}"/>
              </a:ext>
            </a:extLst>
          </p:cNvPr>
          <p:cNvSpPr txBox="1"/>
          <p:nvPr/>
        </p:nvSpPr>
        <p:spPr>
          <a:xfrm>
            <a:off x="3332446" y="268005"/>
            <a:ext cx="55271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Space Grotesk" pitchFamily="2" charset="0"/>
                <a:cs typeface="Space Grotesk" pitchFamily="2" charset="0"/>
              </a:rPr>
              <a:t>Welcome to our Library Management System</a:t>
            </a:r>
          </a:p>
        </p:txBody>
      </p:sp>
      <p:pic>
        <p:nvPicPr>
          <p:cNvPr id="15" name="Picture 1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E8EB7F72-2018-AFA1-257C-5EF8A56F91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966" y="5312610"/>
            <a:ext cx="2752068" cy="719887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 Model 16" descr="Lightbulb">
                <a:extLst>
                  <a:ext uri="{FF2B5EF4-FFF2-40B4-BE49-F238E27FC236}">
                    <a16:creationId xmlns:a16="http://schemas.microsoft.com/office/drawing/2014/main" id="{B3149C99-132B-C416-168C-330CD10E4F1F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flipV="1">
              <a:off x="5117106" y="-3160680"/>
              <a:ext cx="1957786" cy="2870153"/>
            </p:xfrm>
            <a:graphic>
              <a:graphicData uri="http://schemas.microsoft.com/office/drawing/2017/model3d">
                <am3d:model3d r:embed="rId7">
                  <am3d:spPr>
                    <a:xfrm flipV="1">
                      <a:off x="0" y="0"/>
                      <a:ext cx="1957786" cy="2870153"/>
                    </a:xfrm>
                    <a:prstGeom prst="rect">
                      <a:avLst/>
                    </a:prstGeom>
                  </am3d:spPr>
                  <am3d:camera>
                    <am3d:pos x="0" y="0" z="612852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752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797247" ay="122214" az="129246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40486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 Model 16" descr="Lightbulb">
                <a:extLst>
                  <a:ext uri="{FF2B5EF4-FFF2-40B4-BE49-F238E27FC236}">
                    <a16:creationId xmlns:a16="http://schemas.microsoft.com/office/drawing/2014/main" id="{B3149C99-132B-C416-168C-330CD10E4F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flipV="1">
                <a:off x="5117106" y="-3160680"/>
                <a:ext cx="1957786" cy="287015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B9A41356-EA51-6BB5-D2BB-E31AF474B293}"/>
              </a:ext>
            </a:extLst>
          </p:cNvPr>
          <p:cNvSpPr txBox="1"/>
          <p:nvPr/>
        </p:nvSpPr>
        <p:spPr>
          <a:xfrm>
            <a:off x="-4816576" y="580570"/>
            <a:ext cx="40886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Space Grotesk" pitchFamily="2" charset="0"/>
                <a:cs typeface="Space Grotesk" pitchFamily="2" charset="0"/>
              </a:rPr>
              <a:t>The Task</a:t>
            </a:r>
            <a:endParaRPr lang="en-US" sz="2800" dirty="0">
              <a:latin typeface="Space Grotesk" pitchFamily="2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9944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24696B2-3087-DA21-19C4-82376125F983}"/>
              </a:ext>
            </a:extLst>
          </p:cNvPr>
          <p:cNvSpPr/>
          <p:nvPr/>
        </p:nvSpPr>
        <p:spPr>
          <a:xfrm>
            <a:off x="-11065783" y="-6257255"/>
            <a:ext cx="36237238" cy="21912759"/>
          </a:xfrm>
          <a:custGeom>
            <a:avLst/>
            <a:gdLst>
              <a:gd name="connsiteX0" fmla="*/ 6485971 w 14036145"/>
              <a:gd name="connsiteY0" fmla="*/ 271223 h 6476026"/>
              <a:gd name="connsiteX1" fmla="*/ 5723971 w 14036145"/>
              <a:gd name="connsiteY1" fmla="*/ 906223 h 6476026"/>
              <a:gd name="connsiteX2" fmla="*/ 5342971 w 14036145"/>
              <a:gd name="connsiteY2" fmla="*/ 1947623 h 6476026"/>
              <a:gd name="connsiteX3" fmla="*/ 3958671 w 14036145"/>
              <a:gd name="connsiteY3" fmla="*/ 2417523 h 6476026"/>
              <a:gd name="connsiteX4" fmla="*/ 2993471 w 14036145"/>
              <a:gd name="connsiteY4" fmla="*/ 3535123 h 6476026"/>
              <a:gd name="connsiteX5" fmla="*/ 1926671 w 14036145"/>
              <a:gd name="connsiteY5" fmla="*/ 3954223 h 6476026"/>
              <a:gd name="connsiteX6" fmla="*/ 1037671 w 14036145"/>
              <a:gd name="connsiteY6" fmla="*/ 5059123 h 6476026"/>
              <a:gd name="connsiteX7" fmla="*/ 936071 w 14036145"/>
              <a:gd name="connsiteY7" fmla="*/ 6303723 h 6476026"/>
              <a:gd name="connsiteX8" fmla="*/ 13534471 w 14036145"/>
              <a:gd name="connsiteY8" fmla="*/ 6227523 h 6476026"/>
              <a:gd name="connsiteX9" fmla="*/ 11515171 w 14036145"/>
              <a:gd name="connsiteY9" fmla="*/ 4106623 h 6476026"/>
              <a:gd name="connsiteX10" fmla="*/ 11375471 w 14036145"/>
              <a:gd name="connsiteY10" fmla="*/ 2811223 h 6476026"/>
              <a:gd name="connsiteX11" fmla="*/ 9876871 w 14036145"/>
              <a:gd name="connsiteY11" fmla="*/ 1973023 h 6476026"/>
              <a:gd name="connsiteX12" fmla="*/ 8987871 w 14036145"/>
              <a:gd name="connsiteY12" fmla="*/ 690323 h 6476026"/>
              <a:gd name="connsiteX13" fmla="*/ 7755971 w 14036145"/>
              <a:gd name="connsiteY13" fmla="*/ 17223 h 6476026"/>
              <a:gd name="connsiteX14" fmla="*/ 6485971 w 14036145"/>
              <a:gd name="connsiteY14" fmla="*/ 271223 h 6476026"/>
              <a:gd name="connsiteX0" fmla="*/ 5678468 w 13153500"/>
              <a:gd name="connsiteY0" fmla="*/ 271223 h 14655373"/>
              <a:gd name="connsiteX1" fmla="*/ 4916468 w 13153500"/>
              <a:gd name="connsiteY1" fmla="*/ 906223 h 14655373"/>
              <a:gd name="connsiteX2" fmla="*/ 4535468 w 13153500"/>
              <a:gd name="connsiteY2" fmla="*/ 1947623 h 14655373"/>
              <a:gd name="connsiteX3" fmla="*/ 3151168 w 13153500"/>
              <a:gd name="connsiteY3" fmla="*/ 2417523 h 14655373"/>
              <a:gd name="connsiteX4" fmla="*/ 2185968 w 13153500"/>
              <a:gd name="connsiteY4" fmla="*/ 3535123 h 14655373"/>
              <a:gd name="connsiteX5" fmla="*/ 1119168 w 13153500"/>
              <a:gd name="connsiteY5" fmla="*/ 3954223 h 14655373"/>
              <a:gd name="connsiteX6" fmla="*/ 230168 w 13153500"/>
              <a:gd name="connsiteY6" fmla="*/ 5059123 h 14655373"/>
              <a:gd name="connsiteX7" fmla="*/ 1308439 w 13153500"/>
              <a:gd name="connsiteY7" fmla="*/ 14651310 h 14655373"/>
              <a:gd name="connsiteX8" fmla="*/ 12726968 w 13153500"/>
              <a:gd name="connsiteY8" fmla="*/ 6227523 h 14655373"/>
              <a:gd name="connsiteX9" fmla="*/ 10707668 w 13153500"/>
              <a:gd name="connsiteY9" fmla="*/ 4106623 h 14655373"/>
              <a:gd name="connsiteX10" fmla="*/ 10567968 w 13153500"/>
              <a:gd name="connsiteY10" fmla="*/ 2811223 h 14655373"/>
              <a:gd name="connsiteX11" fmla="*/ 9069368 w 13153500"/>
              <a:gd name="connsiteY11" fmla="*/ 1973023 h 14655373"/>
              <a:gd name="connsiteX12" fmla="*/ 8180368 w 13153500"/>
              <a:gd name="connsiteY12" fmla="*/ 690323 h 14655373"/>
              <a:gd name="connsiteX13" fmla="*/ 6948468 w 13153500"/>
              <a:gd name="connsiteY13" fmla="*/ 17223 h 14655373"/>
              <a:gd name="connsiteX14" fmla="*/ 5678468 w 13153500"/>
              <a:gd name="connsiteY14" fmla="*/ 271223 h 14655373"/>
              <a:gd name="connsiteX0" fmla="*/ 6008427 w 18259092"/>
              <a:gd name="connsiteY0" fmla="*/ 271223 h 16211612"/>
              <a:gd name="connsiteX1" fmla="*/ 5246427 w 18259092"/>
              <a:gd name="connsiteY1" fmla="*/ 906223 h 16211612"/>
              <a:gd name="connsiteX2" fmla="*/ 4865427 w 18259092"/>
              <a:gd name="connsiteY2" fmla="*/ 1947623 h 16211612"/>
              <a:gd name="connsiteX3" fmla="*/ 3481127 w 18259092"/>
              <a:gd name="connsiteY3" fmla="*/ 2417523 h 16211612"/>
              <a:gd name="connsiteX4" fmla="*/ 2515927 w 18259092"/>
              <a:gd name="connsiteY4" fmla="*/ 3535123 h 16211612"/>
              <a:gd name="connsiteX5" fmla="*/ 1449127 w 18259092"/>
              <a:gd name="connsiteY5" fmla="*/ 3954223 h 16211612"/>
              <a:gd name="connsiteX6" fmla="*/ 560127 w 18259092"/>
              <a:gd name="connsiteY6" fmla="*/ 5059123 h 16211612"/>
              <a:gd name="connsiteX7" fmla="*/ 1638398 w 18259092"/>
              <a:gd name="connsiteY7" fmla="*/ 14651310 h 16211612"/>
              <a:gd name="connsiteX8" fmla="*/ 18041882 w 18259092"/>
              <a:gd name="connsiteY8" fmla="*/ 15135548 h 16211612"/>
              <a:gd name="connsiteX9" fmla="*/ 11037627 w 18259092"/>
              <a:gd name="connsiteY9" fmla="*/ 4106623 h 16211612"/>
              <a:gd name="connsiteX10" fmla="*/ 10897927 w 18259092"/>
              <a:gd name="connsiteY10" fmla="*/ 2811223 h 16211612"/>
              <a:gd name="connsiteX11" fmla="*/ 9399327 w 18259092"/>
              <a:gd name="connsiteY11" fmla="*/ 1973023 h 16211612"/>
              <a:gd name="connsiteX12" fmla="*/ 8510327 w 18259092"/>
              <a:gd name="connsiteY12" fmla="*/ 690323 h 16211612"/>
              <a:gd name="connsiteX13" fmla="*/ 7278427 w 18259092"/>
              <a:gd name="connsiteY13" fmla="*/ 17223 h 16211612"/>
              <a:gd name="connsiteX14" fmla="*/ 6008427 w 18259092"/>
              <a:gd name="connsiteY14" fmla="*/ 271223 h 16211612"/>
              <a:gd name="connsiteX0" fmla="*/ 8786869 w 21185780"/>
              <a:gd name="connsiteY0" fmla="*/ 271223 h 16325076"/>
              <a:gd name="connsiteX1" fmla="*/ 8024869 w 21185780"/>
              <a:gd name="connsiteY1" fmla="*/ 906223 h 16325076"/>
              <a:gd name="connsiteX2" fmla="*/ 7643869 w 21185780"/>
              <a:gd name="connsiteY2" fmla="*/ 1947623 h 16325076"/>
              <a:gd name="connsiteX3" fmla="*/ 6259569 w 21185780"/>
              <a:gd name="connsiteY3" fmla="*/ 2417523 h 16325076"/>
              <a:gd name="connsiteX4" fmla="*/ 5294369 w 21185780"/>
              <a:gd name="connsiteY4" fmla="*/ 3535123 h 16325076"/>
              <a:gd name="connsiteX5" fmla="*/ 4227569 w 21185780"/>
              <a:gd name="connsiteY5" fmla="*/ 3954223 h 16325076"/>
              <a:gd name="connsiteX6" fmla="*/ 3338569 w 21185780"/>
              <a:gd name="connsiteY6" fmla="*/ 5059123 h 16325076"/>
              <a:gd name="connsiteX7" fmla="*/ 936221 w 21185780"/>
              <a:gd name="connsiteY7" fmla="*/ 14887284 h 16325076"/>
              <a:gd name="connsiteX8" fmla="*/ 20820324 w 21185780"/>
              <a:gd name="connsiteY8" fmla="*/ 15135548 h 16325076"/>
              <a:gd name="connsiteX9" fmla="*/ 13816069 w 21185780"/>
              <a:gd name="connsiteY9" fmla="*/ 4106623 h 16325076"/>
              <a:gd name="connsiteX10" fmla="*/ 13676369 w 21185780"/>
              <a:gd name="connsiteY10" fmla="*/ 2811223 h 16325076"/>
              <a:gd name="connsiteX11" fmla="*/ 12177769 w 21185780"/>
              <a:gd name="connsiteY11" fmla="*/ 1973023 h 16325076"/>
              <a:gd name="connsiteX12" fmla="*/ 11288769 w 21185780"/>
              <a:gd name="connsiteY12" fmla="*/ 690323 h 16325076"/>
              <a:gd name="connsiteX13" fmla="*/ 10056869 w 21185780"/>
              <a:gd name="connsiteY13" fmla="*/ 17223 h 16325076"/>
              <a:gd name="connsiteX14" fmla="*/ 8786869 w 21185780"/>
              <a:gd name="connsiteY14" fmla="*/ 271223 h 16325076"/>
              <a:gd name="connsiteX0" fmla="*/ 8888086 w 22719777"/>
              <a:gd name="connsiteY0" fmla="*/ 271223 h 15873050"/>
              <a:gd name="connsiteX1" fmla="*/ 8126086 w 22719777"/>
              <a:gd name="connsiteY1" fmla="*/ 906223 h 15873050"/>
              <a:gd name="connsiteX2" fmla="*/ 7745086 w 22719777"/>
              <a:gd name="connsiteY2" fmla="*/ 1947623 h 15873050"/>
              <a:gd name="connsiteX3" fmla="*/ 6360786 w 22719777"/>
              <a:gd name="connsiteY3" fmla="*/ 2417523 h 15873050"/>
              <a:gd name="connsiteX4" fmla="*/ 5395586 w 22719777"/>
              <a:gd name="connsiteY4" fmla="*/ 3535123 h 15873050"/>
              <a:gd name="connsiteX5" fmla="*/ 4328786 w 22719777"/>
              <a:gd name="connsiteY5" fmla="*/ 3954223 h 15873050"/>
              <a:gd name="connsiteX6" fmla="*/ 3439786 w 22719777"/>
              <a:gd name="connsiteY6" fmla="*/ 5059123 h 15873050"/>
              <a:gd name="connsiteX7" fmla="*/ 1037438 w 22719777"/>
              <a:gd name="connsiteY7" fmla="*/ 14887284 h 15873050"/>
              <a:gd name="connsiteX8" fmla="*/ 22396379 w 22719777"/>
              <a:gd name="connsiteY8" fmla="*/ 14309638 h 15873050"/>
              <a:gd name="connsiteX9" fmla="*/ 13917286 w 22719777"/>
              <a:gd name="connsiteY9" fmla="*/ 4106623 h 15873050"/>
              <a:gd name="connsiteX10" fmla="*/ 13777586 w 22719777"/>
              <a:gd name="connsiteY10" fmla="*/ 2811223 h 15873050"/>
              <a:gd name="connsiteX11" fmla="*/ 12278986 w 22719777"/>
              <a:gd name="connsiteY11" fmla="*/ 1973023 h 15873050"/>
              <a:gd name="connsiteX12" fmla="*/ 11389986 w 22719777"/>
              <a:gd name="connsiteY12" fmla="*/ 690323 h 15873050"/>
              <a:gd name="connsiteX13" fmla="*/ 10158086 w 22719777"/>
              <a:gd name="connsiteY13" fmla="*/ 17223 h 15873050"/>
              <a:gd name="connsiteX14" fmla="*/ 8888086 w 22719777"/>
              <a:gd name="connsiteY14" fmla="*/ 271223 h 15873050"/>
              <a:gd name="connsiteX0" fmla="*/ 8888086 w 22923139"/>
              <a:gd name="connsiteY0" fmla="*/ 271223 h 15781222"/>
              <a:gd name="connsiteX1" fmla="*/ 8126086 w 22923139"/>
              <a:gd name="connsiteY1" fmla="*/ 906223 h 15781222"/>
              <a:gd name="connsiteX2" fmla="*/ 7745086 w 22923139"/>
              <a:gd name="connsiteY2" fmla="*/ 1947623 h 15781222"/>
              <a:gd name="connsiteX3" fmla="*/ 6360786 w 22923139"/>
              <a:gd name="connsiteY3" fmla="*/ 2417523 h 15781222"/>
              <a:gd name="connsiteX4" fmla="*/ 5395586 w 22923139"/>
              <a:gd name="connsiteY4" fmla="*/ 3535123 h 15781222"/>
              <a:gd name="connsiteX5" fmla="*/ 4328786 w 22923139"/>
              <a:gd name="connsiteY5" fmla="*/ 3954223 h 15781222"/>
              <a:gd name="connsiteX6" fmla="*/ 3439786 w 22923139"/>
              <a:gd name="connsiteY6" fmla="*/ 5059123 h 15781222"/>
              <a:gd name="connsiteX7" fmla="*/ 1037438 w 22923139"/>
              <a:gd name="connsiteY7" fmla="*/ 14887284 h 15781222"/>
              <a:gd name="connsiteX8" fmla="*/ 22396379 w 22923139"/>
              <a:gd name="connsiteY8" fmla="*/ 14309638 h 15781222"/>
              <a:gd name="connsiteX9" fmla="*/ 16188537 w 22923139"/>
              <a:gd name="connsiteY9" fmla="*/ 5905926 h 15781222"/>
              <a:gd name="connsiteX10" fmla="*/ 13777586 w 22923139"/>
              <a:gd name="connsiteY10" fmla="*/ 2811223 h 15781222"/>
              <a:gd name="connsiteX11" fmla="*/ 12278986 w 22923139"/>
              <a:gd name="connsiteY11" fmla="*/ 1973023 h 15781222"/>
              <a:gd name="connsiteX12" fmla="*/ 11389986 w 22923139"/>
              <a:gd name="connsiteY12" fmla="*/ 690323 h 15781222"/>
              <a:gd name="connsiteX13" fmla="*/ 10158086 w 22923139"/>
              <a:gd name="connsiteY13" fmla="*/ 17223 h 15781222"/>
              <a:gd name="connsiteX14" fmla="*/ 8888086 w 22923139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9121144 w 23271049"/>
              <a:gd name="connsiteY0" fmla="*/ 271223 h 15686045"/>
              <a:gd name="connsiteX1" fmla="*/ 8359144 w 23271049"/>
              <a:gd name="connsiteY1" fmla="*/ 906223 h 15686045"/>
              <a:gd name="connsiteX2" fmla="*/ 7978144 w 23271049"/>
              <a:gd name="connsiteY2" fmla="*/ 1947623 h 15686045"/>
              <a:gd name="connsiteX3" fmla="*/ 6593844 w 23271049"/>
              <a:gd name="connsiteY3" fmla="*/ 2417523 h 15686045"/>
              <a:gd name="connsiteX4" fmla="*/ 5628644 w 23271049"/>
              <a:gd name="connsiteY4" fmla="*/ 3535123 h 15686045"/>
              <a:gd name="connsiteX5" fmla="*/ 5095244 w 23271049"/>
              <a:gd name="connsiteY5" fmla="*/ 4659073 h 15686045"/>
              <a:gd name="connsiteX6" fmla="*/ 2739394 w 23271049"/>
              <a:gd name="connsiteY6" fmla="*/ 6392623 h 15686045"/>
              <a:gd name="connsiteX7" fmla="*/ 1270496 w 23271049"/>
              <a:gd name="connsiteY7" fmla="*/ 14887284 h 15686045"/>
              <a:gd name="connsiteX8" fmla="*/ 22629437 w 23271049"/>
              <a:gd name="connsiteY8" fmla="*/ 14309638 h 15686045"/>
              <a:gd name="connsiteX9" fmla="*/ 16421595 w 23271049"/>
              <a:gd name="connsiteY9" fmla="*/ 5905926 h 15686045"/>
              <a:gd name="connsiteX10" fmla="*/ 14010644 w 23271049"/>
              <a:gd name="connsiteY10" fmla="*/ 2811223 h 15686045"/>
              <a:gd name="connsiteX11" fmla="*/ 12512044 w 23271049"/>
              <a:gd name="connsiteY11" fmla="*/ 1973023 h 15686045"/>
              <a:gd name="connsiteX12" fmla="*/ 11623044 w 23271049"/>
              <a:gd name="connsiteY12" fmla="*/ 690323 h 15686045"/>
              <a:gd name="connsiteX13" fmla="*/ 10391144 w 23271049"/>
              <a:gd name="connsiteY13" fmla="*/ 17223 h 15686045"/>
              <a:gd name="connsiteX14" fmla="*/ 9121144 w 23271049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13750856 w 28220194"/>
              <a:gd name="connsiteY0" fmla="*/ 271223 h 18837594"/>
              <a:gd name="connsiteX1" fmla="*/ 12988856 w 28220194"/>
              <a:gd name="connsiteY1" fmla="*/ 906223 h 18837594"/>
              <a:gd name="connsiteX2" fmla="*/ 12607856 w 28220194"/>
              <a:gd name="connsiteY2" fmla="*/ 1947623 h 18837594"/>
              <a:gd name="connsiteX3" fmla="*/ 11223556 w 28220194"/>
              <a:gd name="connsiteY3" fmla="*/ 2417523 h 18837594"/>
              <a:gd name="connsiteX4" fmla="*/ 10258356 w 28220194"/>
              <a:gd name="connsiteY4" fmla="*/ 3535123 h 18837594"/>
              <a:gd name="connsiteX5" fmla="*/ 8905806 w 28220194"/>
              <a:gd name="connsiteY5" fmla="*/ 4868623 h 18837594"/>
              <a:gd name="connsiteX6" fmla="*/ 7369106 w 28220194"/>
              <a:gd name="connsiteY6" fmla="*/ 6392623 h 18837594"/>
              <a:gd name="connsiteX7" fmla="*/ 756708 w 28220194"/>
              <a:gd name="connsiteY7" fmla="*/ 18544884 h 18837594"/>
              <a:gd name="connsiteX8" fmla="*/ 27259149 w 28220194"/>
              <a:gd name="connsiteY8" fmla="*/ 14309638 h 18837594"/>
              <a:gd name="connsiteX9" fmla="*/ 21051307 w 28220194"/>
              <a:gd name="connsiteY9" fmla="*/ 5905926 h 18837594"/>
              <a:gd name="connsiteX10" fmla="*/ 18640356 w 28220194"/>
              <a:gd name="connsiteY10" fmla="*/ 2811223 h 18837594"/>
              <a:gd name="connsiteX11" fmla="*/ 17141756 w 28220194"/>
              <a:gd name="connsiteY11" fmla="*/ 1973023 h 18837594"/>
              <a:gd name="connsiteX12" fmla="*/ 16252756 w 28220194"/>
              <a:gd name="connsiteY12" fmla="*/ 690323 h 18837594"/>
              <a:gd name="connsiteX13" fmla="*/ 15020856 w 28220194"/>
              <a:gd name="connsiteY13" fmla="*/ 17223 h 18837594"/>
              <a:gd name="connsiteX14" fmla="*/ 13750856 w 28220194"/>
              <a:gd name="connsiteY14" fmla="*/ 271223 h 18837594"/>
              <a:gd name="connsiteX0" fmla="*/ 14079404 w 33753003"/>
              <a:gd name="connsiteY0" fmla="*/ 271223 h 21319271"/>
              <a:gd name="connsiteX1" fmla="*/ 13317404 w 33753003"/>
              <a:gd name="connsiteY1" fmla="*/ 906223 h 21319271"/>
              <a:gd name="connsiteX2" fmla="*/ 12936404 w 33753003"/>
              <a:gd name="connsiteY2" fmla="*/ 1947623 h 21319271"/>
              <a:gd name="connsiteX3" fmla="*/ 11552104 w 33753003"/>
              <a:gd name="connsiteY3" fmla="*/ 2417523 h 21319271"/>
              <a:gd name="connsiteX4" fmla="*/ 10586904 w 33753003"/>
              <a:gd name="connsiteY4" fmla="*/ 3535123 h 21319271"/>
              <a:gd name="connsiteX5" fmla="*/ 9234354 w 33753003"/>
              <a:gd name="connsiteY5" fmla="*/ 4868623 h 21319271"/>
              <a:gd name="connsiteX6" fmla="*/ 7697654 w 33753003"/>
              <a:gd name="connsiteY6" fmla="*/ 6392623 h 21319271"/>
              <a:gd name="connsiteX7" fmla="*/ 1085256 w 33753003"/>
              <a:gd name="connsiteY7" fmla="*/ 18544884 h 21319271"/>
              <a:gd name="connsiteX8" fmla="*/ 33188396 w 33753003"/>
              <a:gd name="connsiteY8" fmla="*/ 20329438 h 21319271"/>
              <a:gd name="connsiteX9" fmla="*/ 21379855 w 33753003"/>
              <a:gd name="connsiteY9" fmla="*/ 5905926 h 21319271"/>
              <a:gd name="connsiteX10" fmla="*/ 18968904 w 33753003"/>
              <a:gd name="connsiteY10" fmla="*/ 2811223 h 21319271"/>
              <a:gd name="connsiteX11" fmla="*/ 17470304 w 33753003"/>
              <a:gd name="connsiteY11" fmla="*/ 1973023 h 21319271"/>
              <a:gd name="connsiteX12" fmla="*/ 16581304 w 33753003"/>
              <a:gd name="connsiteY12" fmla="*/ 690323 h 21319271"/>
              <a:gd name="connsiteX13" fmla="*/ 15349404 w 33753003"/>
              <a:gd name="connsiteY13" fmla="*/ 17223 h 21319271"/>
              <a:gd name="connsiteX14" fmla="*/ 14079404 w 33753003"/>
              <a:gd name="connsiteY14" fmla="*/ 271223 h 21319271"/>
              <a:gd name="connsiteX0" fmla="*/ 16365727 w 36152382"/>
              <a:gd name="connsiteY0" fmla="*/ 271223 h 21981596"/>
              <a:gd name="connsiteX1" fmla="*/ 15603727 w 36152382"/>
              <a:gd name="connsiteY1" fmla="*/ 906223 h 21981596"/>
              <a:gd name="connsiteX2" fmla="*/ 15222727 w 36152382"/>
              <a:gd name="connsiteY2" fmla="*/ 1947623 h 21981596"/>
              <a:gd name="connsiteX3" fmla="*/ 13838427 w 36152382"/>
              <a:gd name="connsiteY3" fmla="*/ 2417523 h 21981596"/>
              <a:gd name="connsiteX4" fmla="*/ 12873227 w 36152382"/>
              <a:gd name="connsiteY4" fmla="*/ 3535123 h 21981596"/>
              <a:gd name="connsiteX5" fmla="*/ 11520677 w 36152382"/>
              <a:gd name="connsiteY5" fmla="*/ 4868623 h 21981596"/>
              <a:gd name="connsiteX6" fmla="*/ 9983977 w 36152382"/>
              <a:gd name="connsiteY6" fmla="*/ 6392623 h 21981596"/>
              <a:gd name="connsiteX7" fmla="*/ 933179 w 36152382"/>
              <a:gd name="connsiteY7" fmla="*/ 20106984 h 21981596"/>
              <a:gd name="connsiteX8" fmla="*/ 35474719 w 36152382"/>
              <a:gd name="connsiteY8" fmla="*/ 20329438 h 21981596"/>
              <a:gd name="connsiteX9" fmla="*/ 23666178 w 36152382"/>
              <a:gd name="connsiteY9" fmla="*/ 5905926 h 21981596"/>
              <a:gd name="connsiteX10" fmla="*/ 21255227 w 36152382"/>
              <a:gd name="connsiteY10" fmla="*/ 2811223 h 21981596"/>
              <a:gd name="connsiteX11" fmla="*/ 19756627 w 36152382"/>
              <a:gd name="connsiteY11" fmla="*/ 1973023 h 21981596"/>
              <a:gd name="connsiteX12" fmla="*/ 18867627 w 36152382"/>
              <a:gd name="connsiteY12" fmla="*/ 690323 h 21981596"/>
              <a:gd name="connsiteX13" fmla="*/ 17635727 w 36152382"/>
              <a:gd name="connsiteY13" fmla="*/ 17223 h 21981596"/>
              <a:gd name="connsiteX14" fmla="*/ 16365727 w 36152382"/>
              <a:gd name="connsiteY14" fmla="*/ 271223 h 21981596"/>
              <a:gd name="connsiteX0" fmla="*/ 16450583 w 36237238"/>
              <a:gd name="connsiteY0" fmla="*/ 271223 h 21912759"/>
              <a:gd name="connsiteX1" fmla="*/ 15688583 w 36237238"/>
              <a:gd name="connsiteY1" fmla="*/ 906223 h 21912759"/>
              <a:gd name="connsiteX2" fmla="*/ 15307583 w 36237238"/>
              <a:gd name="connsiteY2" fmla="*/ 1947623 h 21912759"/>
              <a:gd name="connsiteX3" fmla="*/ 13923283 w 36237238"/>
              <a:gd name="connsiteY3" fmla="*/ 2417523 h 21912759"/>
              <a:gd name="connsiteX4" fmla="*/ 12958083 w 36237238"/>
              <a:gd name="connsiteY4" fmla="*/ 3535123 h 21912759"/>
              <a:gd name="connsiteX5" fmla="*/ 11605533 w 36237238"/>
              <a:gd name="connsiteY5" fmla="*/ 4868623 h 21912759"/>
              <a:gd name="connsiteX6" fmla="*/ 9383033 w 36237238"/>
              <a:gd name="connsiteY6" fmla="*/ 7573723 h 21912759"/>
              <a:gd name="connsiteX7" fmla="*/ 1018035 w 36237238"/>
              <a:gd name="connsiteY7" fmla="*/ 20106984 h 21912759"/>
              <a:gd name="connsiteX8" fmla="*/ 35559575 w 36237238"/>
              <a:gd name="connsiteY8" fmla="*/ 20329438 h 21912759"/>
              <a:gd name="connsiteX9" fmla="*/ 23751034 w 36237238"/>
              <a:gd name="connsiteY9" fmla="*/ 5905926 h 21912759"/>
              <a:gd name="connsiteX10" fmla="*/ 21340083 w 36237238"/>
              <a:gd name="connsiteY10" fmla="*/ 2811223 h 21912759"/>
              <a:gd name="connsiteX11" fmla="*/ 19841483 w 36237238"/>
              <a:gd name="connsiteY11" fmla="*/ 1973023 h 21912759"/>
              <a:gd name="connsiteX12" fmla="*/ 18952483 w 36237238"/>
              <a:gd name="connsiteY12" fmla="*/ 690323 h 21912759"/>
              <a:gd name="connsiteX13" fmla="*/ 17720583 w 36237238"/>
              <a:gd name="connsiteY13" fmla="*/ 17223 h 21912759"/>
              <a:gd name="connsiteX14" fmla="*/ 16450583 w 36237238"/>
              <a:gd name="connsiteY14" fmla="*/ 271223 h 21912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6237238" h="21912759">
                <a:moveTo>
                  <a:pt x="16450583" y="271223"/>
                </a:moveTo>
                <a:cubicBezTo>
                  <a:pt x="16111916" y="419390"/>
                  <a:pt x="15879083" y="626823"/>
                  <a:pt x="15688583" y="906223"/>
                </a:cubicBezTo>
                <a:cubicBezTo>
                  <a:pt x="15498083" y="1185623"/>
                  <a:pt x="15601800" y="1695740"/>
                  <a:pt x="15307583" y="1947623"/>
                </a:cubicBezTo>
                <a:cubicBezTo>
                  <a:pt x="15013366" y="2199506"/>
                  <a:pt x="14314866" y="2152940"/>
                  <a:pt x="13923283" y="2417523"/>
                </a:cubicBezTo>
                <a:cubicBezTo>
                  <a:pt x="13531700" y="2682106"/>
                  <a:pt x="13344375" y="3126606"/>
                  <a:pt x="12958083" y="3535123"/>
                </a:cubicBezTo>
                <a:cubicBezTo>
                  <a:pt x="12571791" y="3943640"/>
                  <a:pt x="12201375" y="4195523"/>
                  <a:pt x="11605533" y="4868623"/>
                </a:cubicBezTo>
                <a:cubicBezTo>
                  <a:pt x="11009691" y="5541723"/>
                  <a:pt x="11147616" y="5033996"/>
                  <a:pt x="9383033" y="7573723"/>
                </a:cubicBezTo>
                <a:cubicBezTo>
                  <a:pt x="7618450" y="10113450"/>
                  <a:pt x="-3344722" y="17981032"/>
                  <a:pt x="1018035" y="20106984"/>
                </a:cubicBezTo>
                <a:cubicBezTo>
                  <a:pt x="5380792" y="22232937"/>
                  <a:pt x="31770742" y="22696281"/>
                  <a:pt x="35559575" y="20329438"/>
                </a:cubicBezTo>
                <a:cubicBezTo>
                  <a:pt x="39348408" y="17962595"/>
                  <a:pt x="26120949" y="8825628"/>
                  <a:pt x="23751034" y="5905926"/>
                </a:cubicBezTo>
                <a:cubicBezTo>
                  <a:pt x="21381119" y="2986224"/>
                  <a:pt x="21991675" y="3466707"/>
                  <a:pt x="21340083" y="2811223"/>
                </a:cubicBezTo>
                <a:cubicBezTo>
                  <a:pt x="20688491" y="2155739"/>
                  <a:pt x="20239416" y="2326506"/>
                  <a:pt x="19841483" y="1973023"/>
                </a:cubicBezTo>
                <a:cubicBezTo>
                  <a:pt x="19443550" y="1619540"/>
                  <a:pt x="19305966" y="1016290"/>
                  <a:pt x="18952483" y="690323"/>
                </a:cubicBezTo>
                <a:cubicBezTo>
                  <a:pt x="18599000" y="364356"/>
                  <a:pt x="18141800" y="91306"/>
                  <a:pt x="17720583" y="17223"/>
                </a:cubicBezTo>
                <a:cubicBezTo>
                  <a:pt x="17299366" y="-56860"/>
                  <a:pt x="16789250" y="123056"/>
                  <a:pt x="16450583" y="271223"/>
                </a:cubicBezTo>
                <a:close/>
              </a:path>
            </a:pathLst>
          </a:custGeom>
          <a:gradFill flip="none" rotWithShape="1">
            <a:gsLst>
              <a:gs pos="0">
                <a:srgbClr val="DEE33E"/>
              </a:gs>
              <a:gs pos="50000">
                <a:srgbClr val="DEE33E"/>
              </a:gs>
              <a:gs pos="100000">
                <a:srgbClr val="DEE33E">
                  <a:alpha val="0"/>
                </a:srgbClr>
              </a:gs>
            </a:gsLst>
            <a:lin ang="5400000" scaled="1"/>
            <a:tileRect/>
          </a:gradFill>
          <a:ln>
            <a:solidFill>
              <a:schemeClr val="tx1">
                <a:alpha val="34118"/>
              </a:schemeClr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Monitor On Stand">
                <a:extLst>
                  <a:ext uri="{FF2B5EF4-FFF2-40B4-BE49-F238E27FC236}">
                    <a16:creationId xmlns:a16="http://schemas.microsoft.com/office/drawing/2014/main" id="{77EC8E0A-0CE9-1389-1ADB-C4485D7DDF5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45178860"/>
                  </p:ext>
                </p:extLst>
              </p:nvPr>
            </p:nvGraphicFramePr>
            <p:xfrm flipH="1">
              <a:off x="-644231" y="1139088"/>
              <a:ext cx="13480459" cy="6764789"/>
            </p:xfrm>
            <a:graphic>
              <a:graphicData uri="http://schemas.microsoft.com/office/drawing/2017/model3d">
                <am3d:model3d r:embed="rId2">
                  <am3d:spPr>
                    <a:xfrm flipH="1">
                      <a:off x="0" y="0"/>
                      <a:ext cx="13480459" cy="6764789"/>
                    </a:xfrm>
                    <a:prstGeom prst="rect">
                      <a:avLst/>
                    </a:prstGeom>
                  </am3d:spPr>
                  <am3d:camera>
                    <am3d:pos x="0" y="0" z="585508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15879" d="1000000"/>
                    <am3d:preTrans dx="40650" dy="-1199693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4330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Monitor On Stand">
                <a:extLst>
                  <a:ext uri="{FF2B5EF4-FFF2-40B4-BE49-F238E27FC236}">
                    <a16:creationId xmlns:a16="http://schemas.microsoft.com/office/drawing/2014/main" id="{77EC8E0A-0CE9-1389-1ADB-C4485D7DDF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-644231" y="1139088"/>
                <a:ext cx="13480459" cy="67647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Monitor On Stand">
                <a:extLst>
                  <a:ext uri="{FF2B5EF4-FFF2-40B4-BE49-F238E27FC236}">
                    <a16:creationId xmlns:a16="http://schemas.microsoft.com/office/drawing/2014/main" id="{279DE41B-0F43-FA96-41C5-A32CED99EAD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160059957"/>
                  </p:ext>
                </p:extLst>
              </p:nvPr>
            </p:nvGraphicFramePr>
            <p:xfrm>
              <a:off x="-644229" y="1139089"/>
              <a:ext cx="13480459" cy="676478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3480459" cy="6764789"/>
                    </a:xfrm>
                    <a:prstGeom prst="rect">
                      <a:avLst/>
                    </a:prstGeom>
                  </am3d:spPr>
                  <am3d:camera>
                    <am3d:pos x="0" y="0" z="585508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15879" d="1000000"/>
                    <am3d:preTrans dx="40650" dy="-1199693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4330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Monitor On Stand">
                <a:extLst>
                  <a:ext uri="{FF2B5EF4-FFF2-40B4-BE49-F238E27FC236}">
                    <a16:creationId xmlns:a16="http://schemas.microsoft.com/office/drawing/2014/main" id="{279DE41B-0F43-FA96-41C5-A32CED99EAD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44229" y="1139089"/>
                <a:ext cx="13480459" cy="6764789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36164BF8-4338-67EB-AB29-9B52B4C0A9CC}"/>
              </a:ext>
            </a:extLst>
          </p:cNvPr>
          <p:cNvSpPr txBox="1"/>
          <p:nvPr/>
        </p:nvSpPr>
        <p:spPr>
          <a:xfrm>
            <a:off x="5794551" y="2991030"/>
            <a:ext cx="60289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ln w="28575">
                  <a:noFill/>
                </a:ln>
                <a:noFill/>
                <a:latin typeface="Space Grotesk" pitchFamily="2" charset="0"/>
                <a:cs typeface="Space Grotesk" pitchFamily="2" charset="0"/>
              </a:rPr>
              <a:t>Codey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95AE2C-93B0-958D-25B5-B9180B9360DA}"/>
              </a:ext>
            </a:extLst>
          </p:cNvPr>
          <p:cNvSpPr txBox="1"/>
          <p:nvPr/>
        </p:nvSpPr>
        <p:spPr>
          <a:xfrm>
            <a:off x="1818841" y="1994815"/>
            <a:ext cx="8627486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0" i="0" dirty="0">
                <a:solidFill>
                  <a:srgbClr val="DEE33E"/>
                </a:solidFill>
                <a:effectLst/>
                <a:latin typeface="Space Grotesk" pitchFamily="2" charset="0"/>
                <a:cs typeface="Space Grotesk" pitchFamily="2" charset="0"/>
              </a:rPr>
              <a:t>Develop an interactive library management system with the following features:</a:t>
            </a:r>
          </a:p>
          <a:p>
            <a:pPr algn="l"/>
            <a:endParaRPr lang="en-US" sz="2400" b="0" i="0" dirty="0">
              <a:solidFill>
                <a:schemeClr val="bg1"/>
              </a:solidFill>
              <a:effectLst/>
              <a:latin typeface="Space Grotesk" pitchFamily="2" charset="0"/>
              <a:cs typeface="Space Grotesk" pitchFamily="2" charset="0"/>
            </a:endParaRPr>
          </a:p>
          <a:p>
            <a:pPr marL="342900" indent="-342900" algn="l">
              <a:buClr>
                <a:srgbClr val="DEE33E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Space Grotesk" pitchFamily="2" charset="0"/>
                <a:cs typeface="Space Grotesk" pitchFamily="2" charset="0"/>
              </a:rPr>
              <a:t>Sort books by title and display the sorted list in a table format.</a:t>
            </a:r>
          </a:p>
          <a:p>
            <a:pPr marL="342900" indent="-342900" algn="l">
              <a:buClr>
                <a:srgbClr val="DEE33E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Space Grotesk" pitchFamily="2" charset="0"/>
                <a:cs typeface="Space Grotesk" pitchFamily="2" charset="0"/>
              </a:rPr>
              <a:t>Implement a search functionality to find books by their title or author.</a:t>
            </a:r>
          </a:p>
          <a:p>
            <a:pPr marL="342900" indent="-342900" algn="l">
              <a:buClr>
                <a:srgbClr val="DEE33E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Space Grotesk" pitchFamily="2" charset="0"/>
                <a:cs typeface="Space Grotesk" pitchFamily="2" charset="0"/>
              </a:rPr>
              <a:t>Calculate overdue fines for borrowed books using a recursive algorithm.</a:t>
            </a:r>
          </a:p>
          <a:p>
            <a:pPr marL="342900" indent="-342900" algn="l">
              <a:buClr>
                <a:srgbClr val="DEE33E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Space Grotesk" pitchFamily="2" charset="0"/>
                <a:cs typeface="Space Grotesk" pitchFamily="2" charset="0"/>
              </a:rPr>
              <a:t>Ensure the content integrates seamlessly with the back-end algorithms.</a:t>
            </a:r>
          </a:p>
          <a:p>
            <a:endParaRPr lang="en-US" sz="2400" b="1" dirty="0">
              <a:solidFill>
                <a:schemeClr val="bg1"/>
              </a:solidFill>
              <a:latin typeface="Space Grotesk" pitchFamily="2" charset="0"/>
              <a:cs typeface="Space Grotesk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354FA1-CEF7-D9A9-B41B-A46359B54937}"/>
              </a:ext>
            </a:extLst>
          </p:cNvPr>
          <p:cNvSpPr txBox="1"/>
          <p:nvPr/>
        </p:nvSpPr>
        <p:spPr>
          <a:xfrm>
            <a:off x="13115075" y="268005"/>
            <a:ext cx="55271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Space Grotesk" pitchFamily="2" charset="0"/>
                <a:cs typeface="Space Grotesk" pitchFamily="2" charset="0"/>
              </a:rPr>
              <a:t>Welcome to our Library Management System</a:t>
            </a:r>
          </a:p>
        </p:txBody>
      </p:sp>
      <p:pic>
        <p:nvPicPr>
          <p:cNvPr id="15" name="Picture 1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DA0F3B0D-646D-6F81-B9C9-5A83ACE3B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966" y="8126281"/>
            <a:ext cx="2752068" cy="71988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05C1250-FC35-258E-E452-85766709E4A0}"/>
              </a:ext>
            </a:extLst>
          </p:cNvPr>
          <p:cNvSpPr txBox="1"/>
          <p:nvPr/>
        </p:nvSpPr>
        <p:spPr>
          <a:xfrm>
            <a:off x="4921427" y="580570"/>
            <a:ext cx="2349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Space Grotesk" pitchFamily="2" charset="0"/>
                <a:cs typeface="Space Grotesk" pitchFamily="2" charset="0"/>
              </a:rPr>
              <a:t>The Task</a:t>
            </a:r>
            <a:endParaRPr lang="en-US" sz="2800" dirty="0">
              <a:latin typeface="Space Grotesk" pitchFamily="2" charset="0"/>
              <a:cs typeface="Space Grotesk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A370F-E0A9-7261-83F9-973AFB9B0995}"/>
              </a:ext>
            </a:extLst>
          </p:cNvPr>
          <p:cNvSpPr txBox="1"/>
          <p:nvPr/>
        </p:nvSpPr>
        <p:spPr>
          <a:xfrm>
            <a:off x="-3470260" y="1333993"/>
            <a:ext cx="2547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pace Grotesk" pitchFamily="2" charset="0"/>
                <a:cs typeface="Space Grotesk" pitchFamily="2" charset="0"/>
              </a:rPr>
              <a:t>Be a </a:t>
            </a:r>
            <a:r>
              <a:rPr lang="en-US" sz="3200" b="1" dirty="0">
                <a:latin typeface="Space Grotesk" pitchFamily="2" charset="0"/>
                <a:cs typeface="Space Grotesk" pitchFamily="2" charset="0"/>
              </a:rPr>
              <a:t>Reader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B60845-F3A2-77B6-7BF8-C3D2CAD0C49F}"/>
              </a:ext>
            </a:extLst>
          </p:cNvPr>
          <p:cNvSpPr txBox="1"/>
          <p:nvPr/>
        </p:nvSpPr>
        <p:spPr>
          <a:xfrm>
            <a:off x="14032490" y="1333993"/>
            <a:ext cx="2547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pace Grotesk" pitchFamily="2" charset="0"/>
                <a:cs typeface="Space Grotesk" pitchFamily="2" charset="0"/>
              </a:rPr>
              <a:t>Be a </a:t>
            </a:r>
            <a:r>
              <a:rPr lang="en-US" sz="3200" b="1" dirty="0">
                <a:latin typeface="Space Grotesk" pitchFamily="2" charset="0"/>
                <a:cs typeface="Space Grotesk" pitchFamily="2" charset="0"/>
              </a:rPr>
              <a:t>Writer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C7C048-A41A-BA9B-41D3-9976856ABEFA}"/>
              </a:ext>
            </a:extLst>
          </p:cNvPr>
          <p:cNvSpPr txBox="1"/>
          <p:nvPr/>
        </p:nvSpPr>
        <p:spPr>
          <a:xfrm>
            <a:off x="-3805241" y="2317390"/>
            <a:ext cx="38052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Discover new authors</a:t>
            </a:r>
          </a:p>
          <a:p>
            <a:pPr marL="342900" indent="-342900" algn="r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Connect with our friendly community</a:t>
            </a:r>
            <a:endParaRPr lang="en-US" sz="2400" dirty="0">
              <a:solidFill>
                <a:srgbClr val="F5F5F5"/>
              </a:solidFill>
              <a:latin typeface="Space Grotesk" pitchFamily="2" charset="0"/>
              <a:cs typeface="Space Grotesk" pitchFamily="2" charset="0"/>
            </a:endParaRPr>
          </a:p>
          <a:p>
            <a:pPr marL="342900" indent="-342900" algn="r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Keep up with your favorite author’s work</a:t>
            </a:r>
          </a:p>
          <a:p>
            <a:pPr marL="342900" indent="-342900" algn="r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latin typeface="Space Grotesk" pitchFamily="2" charset="0"/>
                <a:cs typeface="Space Grotesk" pitchFamily="2" charset="0"/>
              </a:rPr>
              <a:t>And more!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2FBF9E2-8D67-F620-896C-E7008B7C4E5D}"/>
              </a:ext>
            </a:extLst>
          </p:cNvPr>
          <p:cNvSpPr txBox="1"/>
          <p:nvPr/>
        </p:nvSpPr>
        <p:spPr>
          <a:xfrm>
            <a:off x="12420600" y="2317390"/>
            <a:ext cx="38052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Share your stories</a:t>
            </a:r>
          </a:p>
          <a:p>
            <a:pPr marL="342900" indent="-342900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Build a fanbase</a:t>
            </a:r>
            <a:endParaRPr lang="en-US" sz="2400" dirty="0">
              <a:solidFill>
                <a:srgbClr val="F5F5F5"/>
              </a:solidFill>
              <a:latin typeface="Space Grotesk" pitchFamily="2" charset="0"/>
              <a:cs typeface="Space Grotesk" pitchFamily="2" charset="0"/>
            </a:endParaRPr>
          </a:p>
          <a:p>
            <a:pPr marL="342900" indent="-342900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Connect with fellow writers</a:t>
            </a:r>
          </a:p>
          <a:p>
            <a:pPr marL="342900" indent="-342900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latin typeface="Space Grotesk" pitchFamily="2" charset="0"/>
                <a:cs typeface="Space Grotesk" pitchFamily="2" charset="0"/>
              </a:rPr>
              <a:t>And more!</a:t>
            </a:r>
          </a:p>
        </p:txBody>
      </p:sp>
    </p:spTree>
    <p:extLst>
      <p:ext uri="{BB962C8B-B14F-4D97-AF65-F5344CB8AC3E}">
        <p14:creationId xmlns:p14="http://schemas.microsoft.com/office/powerpoint/2010/main" val="501493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23B285-3B11-9CBE-D70A-5764BED3E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4E24E20-B918-6025-F492-BD236AA1548C}"/>
              </a:ext>
            </a:extLst>
          </p:cNvPr>
          <p:cNvSpPr/>
          <p:nvPr/>
        </p:nvSpPr>
        <p:spPr>
          <a:xfrm>
            <a:off x="-11065783" y="-6257255"/>
            <a:ext cx="36237238" cy="21912759"/>
          </a:xfrm>
          <a:custGeom>
            <a:avLst/>
            <a:gdLst>
              <a:gd name="connsiteX0" fmla="*/ 6485971 w 14036145"/>
              <a:gd name="connsiteY0" fmla="*/ 271223 h 6476026"/>
              <a:gd name="connsiteX1" fmla="*/ 5723971 w 14036145"/>
              <a:gd name="connsiteY1" fmla="*/ 906223 h 6476026"/>
              <a:gd name="connsiteX2" fmla="*/ 5342971 w 14036145"/>
              <a:gd name="connsiteY2" fmla="*/ 1947623 h 6476026"/>
              <a:gd name="connsiteX3" fmla="*/ 3958671 w 14036145"/>
              <a:gd name="connsiteY3" fmla="*/ 2417523 h 6476026"/>
              <a:gd name="connsiteX4" fmla="*/ 2993471 w 14036145"/>
              <a:gd name="connsiteY4" fmla="*/ 3535123 h 6476026"/>
              <a:gd name="connsiteX5" fmla="*/ 1926671 w 14036145"/>
              <a:gd name="connsiteY5" fmla="*/ 3954223 h 6476026"/>
              <a:gd name="connsiteX6" fmla="*/ 1037671 w 14036145"/>
              <a:gd name="connsiteY6" fmla="*/ 5059123 h 6476026"/>
              <a:gd name="connsiteX7" fmla="*/ 936071 w 14036145"/>
              <a:gd name="connsiteY7" fmla="*/ 6303723 h 6476026"/>
              <a:gd name="connsiteX8" fmla="*/ 13534471 w 14036145"/>
              <a:gd name="connsiteY8" fmla="*/ 6227523 h 6476026"/>
              <a:gd name="connsiteX9" fmla="*/ 11515171 w 14036145"/>
              <a:gd name="connsiteY9" fmla="*/ 4106623 h 6476026"/>
              <a:gd name="connsiteX10" fmla="*/ 11375471 w 14036145"/>
              <a:gd name="connsiteY10" fmla="*/ 2811223 h 6476026"/>
              <a:gd name="connsiteX11" fmla="*/ 9876871 w 14036145"/>
              <a:gd name="connsiteY11" fmla="*/ 1973023 h 6476026"/>
              <a:gd name="connsiteX12" fmla="*/ 8987871 w 14036145"/>
              <a:gd name="connsiteY12" fmla="*/ 690323 h 6476026"/>
              <a:gd name="connsiteX13" fmla="*/ 7755971 w 14036145"/>
              <a:gd name="connsiteY13" fmla="*/ 17223 h 6476026"/>
              <a:gd name="connsiteX14" fmla="*/ 6485971 w 14036145"/>
              <a:gd name="connsiteY14" fmla="*/ 271223 h 6476026"/>
              <a:gd name="connsiteX0" fmla="*/ 5678468 w 13153500"/>
              <a:gd name="connsiteY0" fmla="*/ 271223 h 14655373"/>
              <a:gd name="connsiteX1" fmla="*/ 4916468 w 13153500"/>
              <a:gd name="connsiteY1" fmla="*/ 906223 h 14655373"/>
              <a:gd name="connsiteX2" fmla="*/ 4535468 w 13153500"/>
              <a:gd name="connsiteY2" fmla="*/ 1947623 h 14655373"/>
              <a:gd name="connsiteX3" fmla="*/ 3151168 w 13153500"/>
              <a:gd name="connsiteY3" fmla="*/ 2417523 h 14655373"/>
              <a:gd name="connsiteX4" fmla="*/ 2185968 w 13153500"/>
              <a:gd name="connsiteY4" fmla="*/ 3535123 h 14655373"/>
              <a:gd name="connsiteX5" fmla="*/ 1119168 w 13153500"/>
              <a:gd name="connsiteY5" fmla="*/ 3954223 h 14655373"/>
              <a:gd name="connsiteX6" fmla="*/ 230168 w 13153500"/>
              <a:gd name="connsiteY6" fmla="*/ 5059123 h 14655373"/>
              <a:gd name="connsiteX7" fmla="*/ 1308439 w 13153500"/>
              <a:gd name="connsiteY7" fmla="*/ 14651310 h 14655373"/>
              <a:gd name="connsiteX8" fmla="*/ 12726968 w 13153500"/>
              <a:gd name="connsiteY8" fmla="*/ 6227523 h 14655373"/>
              <a:gd name="connsiteX9" fmla="*/ 10707668 w 13153500"/>
              <a:gd name="connsiteY9" fmla="*/ 4106623 h 14655373"/>
              <a:gd name="connsiteX10" fmla="*/ 10567968 w 13153500"/>
              <a:gd name="connsiteY10" fmla="*/ 2811223 h 14655373"/>
              <a:gd name="connsiteX11" fmla="*/ 9069368 w 13153500"/>
              <a:gd name="connsiteY11" fmla="*/ 1973023 h 14655373"/>
              <a:gd name="connsiteX12" fmla="*/ 8180368 w 13153500"/>
              <a:gd name="connsiteY12" fmla="*/ 690323 h 14655373"/>
              <a:gd name="connsiteX13" fmla="*/ 6948468 w 13153500"/>
              <a:gd name="connsiteY13" fmla="*/ 17223 h 14655373"/>
              <a:gd name="connsiteX14" fmla="*/ 5678468 w 13153500"/>
              <a:gd name="connsiteY14" fmla="*/ 271223 h 14655373"/>
              <a:gd name="connsiteX0" fmla="*/ 6008427 w 18259092"/>
              <a:gd name="connsiteY0" fmla="*/ 271223 h 16211612"/>
              <a:gd name="connsiteX1" fmla="*/ 5246427 w 18259092"/>
              <a:gd name="connsiteY1" fmla="*/ 906223 h 16211612"/>
              <a:gd name="connsiteX2" fmla="*/ 4865427 w 18259092"/>
              <a:gd name="connsiteY2" fmla="*/ 1947623 h 16211612"/>
              <a:gd name="connsiteX3" fmla="*/ 3481127 w 18259092"/>
              <a:gd name="connsiteY3" fmla="*/ 2417523 h 16211612"/>
              <a:gd name="connsiteX4" fmla="*/ 2515927 w 18259092"/>
              <a:gd name="connsiteY4" fmla="*/ 3535123 h 16211612"/>
              <a:gd name="connsiteX5" fmla="*/ 1449127 w 18259092"/>
              <a:gd name="connsiteY5" fmla="*/ 3954223 h 16211612"/>
              <a:gd name="connsiteX6" fmla="*/ 560127 w 18259092"/>
              <a:gd name="connsiteY6" fmla="*/ 5059123 h 16211612"/>
              <a:gd name="connsiteX7" fmla="*/ 1638398 w 18259092"/>
              <a:gd name="connsiteY7" fmla="*/ 14651310 h 16211612"/>
              <a:gd name="connsiteX8" fmla="*/ 18041882 w 18259092"/>
              <a:gd name="connsiteY8" fmla="*/ 15135548 h 16211612"/>
              <a:gd name="connsiteX9" fmla="*/ 11037627 w 18259092"/>
              <a:gd name="connsiteY9" fmla="*/ 4106623 h 16211612"/>
              <a:gd name="connsiteX10" fmla="*/ 10897927 w 18259092"/>
              <a:gd name="connsiteY10" fmla="*/ 2811223 h 16211612"/>
              <a:gd name="connsiteX11" fmla="*/ 9399327 w 18259092"/>
              <a:gd name="connsiteY11" fmla="*/ 1973023 h 16211612"/>
              <a:gd name="connsiteX12" fmla="*/ 8510327 w 18259092"/>
              <a:gd name="connsiteY12" fmla="*/ 690323 h 16211612"/>
              <a:gd name="connsiteX13" fmla="*/ 7278427 w 18259092"/>
              <a:gd name="connsiteY13" fmla="*/ 17223 h 16211612"/>
              <a:gd name="connsiteX14" fmla="*/ 6008427 w 18259092"/>
              <a:gd name="connsiteY14" fmla="*/ 271223 h 16211612"/>
              <a:gd name="connsiteX0" fmla="*/ 8786869 w 21185780"/>
              <a:gd name="connsiteY0" fmla="*/ 271223 h 16325076"/>
              <a:gd name="connsiteX1" fmla="*/ 8024869 w 21185780"/>
              <a:gd name="connsiteY1" fmla="*/ 906223 h 16325076"/>
              <a:gd name="connsiteX2" fmla="*/ 7643869 w 21185780"/>
              <a:gd name="connsiteY2" fmla="*/ 1947623 h 16325076"/>
              <a:gd name="connsiteX3" fmla="*/ 6259569 w 21185780"/>
              <a:gd name="connsiteY3" fmla="*/ 2417523 h 16325076"/>
              <a:gd name="connsiteX4" fmla="*/ 5294369 w 21185780"/>
              <a:gd name="connsiteY4" fmla="*/ 3535123 h 16325076"/>
              <a:gd name="connsiteX5" fmla="*/ 4227569 w 21185780"/>
              <a:gd name="connsiteY5" fmla="*/ 3954223 h 16325076"/>
              <a:gd name="connsiteX6" fmla="*/ 3338569 w 21185780"/>
              <a:gd name="connsiteY6" fmla="*/ 5059123 h 16325076"/>
              <a:gd name="connsiteX7" fmla="*/ 936221 w 21185780"/>
              <a:gd name="connsiteY7" fmla="*/ 14887284 h 16325076"/>
              <a:gd name="connsiteX8" fmla="*/ 20820324 w 21185780"/>
              <a:gd name="connsiteY8" fmla="*/ 15135548 h 16325076"/>
              <a:gd name="connsiteX9" fmla="*/ 13816069 w 21185780"/>
              <a:gd name="connsiteY9" fmla="*/ 4106623 h 16325076"/>
              <a:gd name="connsiteX10" fmla="*/ 13676369 w 21185780"/>
              <a:gd name="connsiteY10" fmla="*/ 2811223 h 16325076"/>
              <a:gd name="connsiteX11" fmla="*/ 12177769 w 21185780"/>
              <a:gd name="connsiteY11" fmla="*/ 1973023 h 16325076"/>
              <a:gd name="connsiteX12" fmla="*/ 11288769 w 21185780"/>
              <a:gd name="connsiteY12" fmla="*/ 690323 h 16325076"/>
              <a:gd name="connsiteX13" fmla="*/ 10056869 w 21185780"/>
              <a:gd name="connsiteY13" fmla="*/ 17223 h 16325076"/>
              <a:gd name="connsiteX14" fmla="*/ 8786869 w 21185780"/>
              <a:gd name="connsiteY14" fmla="*/ 271223 h 16325076"/>
              <a:gd name="connsiteX0" fmla="*/ 8888086 w 22719777"/>
              <a:gd name="connsiteY0" fmla="*/ 271223 h 15873050"/>
              <a:gd name="connsiteX1" fmla="*/ 8126086 w 22719777"/>
              <a:gd name="connsiteY1" fmla="*/ 906223 h 15873050"/>
              <a:gd name="connsiteX2" fmla="*/ 7745086 w 22719777"/>
              <a:gd name="connsiteY2" fmla="*/ 1947623 h 15873050"/>
              <a:gd name="connsiteX3" fmla="*/ 6360786 w 22719777"/>
              <a:gd name="connsiteY3" fmla="*/ 2417523 h 15873050"/>
              <a:gd name="connsiteX4" fmla="*/ 5395586 w 22719777"/>
              <a:gd name="connsiteY4" fmla="*/ 3535123 h 15873050"/>
              <a:gd name="connsiteX5" fmla="*/ 4328786 w 22719777"/>
              <a:gd name="connsiteY5" fmla="*/ 3954223 h 15873050"/>
              <a:gd name="connsiteX6" fmla="*/ 3439786 w 22719777"/>
              <a:gd name="connsiteY6" fmla="*/ 5059123 h 15873050"/>
              <a:gd name="connsiteX7" fmla="*/ 1037438 w 22719777"/>
              <a:gd name="connsiteY7" fmla="*/ 14887284 h 15873050"/>
              <a:gd name="connsiteX8" fmla="*/ 22396379 w 22719777"/>
              <a:gd name="connsiteY8" fmla="*/ 14309638 h 15873050"/>
              <a:gd name="connsiteX9" fmla="*/ 13917286 w 22719777"/>
              <a:gd name="connsiteY9" fmla="*/ 4106623 h 15873050"/>
              <a:gd name="connsiteX10" fmla="*/ 13777586 w 22719777"/>
              <a:gd name="connsiteY10" fmla="*/ 2811223 h 15873050"/>
              <a:gd name="connsiteX11" fmla="*/ 12278986 w 22719777"/>
              <a:gd name="connsiteY11" fmla="*/ 1973023 h 15873050"/>
              <a:gd name="connsiteX12" fmla="*/ 11389986 w 22719777"/>
              <a:gd name="connsiteY12" fmla="*/ 690323 h 15873050"/>
              <a:gd name="connsiteX13" fmla="*/ 10158086 w 22719777"/>
              <a:gd name="connsiteY13" fmla="*/ 17223 h 15873050"/>
              <a:gd name="connsiteX14" fmla="*/ 8888086 w 22719777"/>
              <a:gd name="connsiteY14" fmla="*/ 271223 h 15873050"/>
              <a:gd name="connsiteX0" fmla="*/ 8888086 w 22923139"/>
              <a:gd name="connsiteY0" fmla="*/ 271223 h 15781222"/>
              <a:gd name="connsiteX1" fmla="*/ 8126086 w 22923139"/>
              <a:gd name="connsiteY1" fmla="*/ 906223 h 15781222"/>
              <a:gd name="connsiteX2" fmla="*/ 7745086 w 22923139"/>
              <a:gd name="connsiteY2" fmla="*/ 1947623 h 15781222"/>
              <a:gd name="connsiteX3" fmla="*/ 6360786 w 22923139"/>
              <a:gd name="connsiteY3" fmla="*/ 2417523 h 15781222"/>
              <a:gd name="connsiteX4" fmla="*/ 5395586 w 22923139"/>
              <a:gd name="connsiteY4" fmla="*/ 3535123 h 15781222"/>
              <a:gd name="connsiteX5" fmla="*/ 4328786 w 22923139"/>
              <a:gd name="connsiteY5" fmla="*/ 3954223 h 15781222"/>
              <a:gd name="connsiteX6" fmla="*/ 3439786 w 22923139"/>
              <a:gd name="connsiteY6" fmla="*/ 5059123 h 15781222"/>
              <a:gd name="connsiteX7" fmla="*/ 1037438 w 22923139"/>
              <a:gd name="connsiteY7" fmla="*/ 14887284 h 15781222"/>
              <a:gd name="connsiteX8" fmla="*/ 22396379 w 22923139"/>
              <a:gd name="connsiteY8" fmla="*/ 14309638 h 15781222"/>
              <a:gd name="connsiteX9" fmla="*/ 16188537 w 22923139"/>
              <a:gd name="connsiteY9" fmla="*/ 5905926 h 15781222"/>
              <a:gd name="connsiteX10" fmla="*/ 13777586 w 22923139"/>
              <a:gd name="connsiteY10" fmla="*/ 2811223 h 15781222"/>
              <a:gd name="connsiteX11" fmla="*/ 12278986 w 22923139"/>
              <a:gd name="connsiteY11" fmla="*/ 1973023 h 15781222"/>
              <a:gd name="connsiteX12" fmla="*/ 11389986 w 22923139"/>
              <a:gd name="connsiteY12" fmla="*/ 690323 h 15781222"/>
              <a:gd name="connsiteX13" fmla="*/ 10158086 w 22923139"/>
              <a:gd name="connsiteY13" fmla="*/ 17223 h 15781222"/>
              <a:gd name="connsiteX14" fmla="*/ 8888086 w 22923139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9121144 w 23271049"/>
              <a:gd name="connsiteY0" fmla="*/ 271223 h 15686045"/>
              <a:gd name="connsiteX1" fmla="*/ 8359144 w 23271049"/>
              <a:gd name="connsiteY1" fmla="*/ 906223 h 15686045"/>
              <a:gd name="connsiteX2" fmla="*/ 7978144 w 23271049"/>
              <a:gd name="connsiteY2" fmla="*/ 1947623 h 15686045"/>
              <a:gd name="connsiteX3" fmla="*/ 6593844 w 23271049"/>
              <a:gd name="connsiteY3" fmla="*/ 2417523 h 15686045"/>
              <a:gd name="connsiteX4" fmla="*/ 5628644 w 23271049"/>
              <a:gd name="connsiteY4" fmla="*/ 3535123 h 15686045"/>
              <a:gd name="connsiteX5" fmla="*/ 5095244 w 23271049"/>
              <a:gd name="connsiteY5" fmla="*/ 4659073 h 15686045"/>
              <a:gd name="connsiteX6" fmla="*/ 2739394 w 23271049"/>
              <a:gd name="connsiteY6" fmla="*/ 6392623 h 15686045"/>
              <a:gd name="connsiteX7" fmla="*/ 1270496 w 23271049"/>
              <a:gd name="connsiteY7" fmla="*/ 14887284 h 15686045"/>
              <a:gd name="connsiteX8" fmla="*/ 22629437 w 23271049"/>
              <a:gd name="connsiteY8" fmla="*/ 14309638 h 15686045"/>
              <a:gd name="connsiteX9" fmla="*/ 16421595 w 23271049"/>
              <a:gd name="connsiteY9" fmla="*/ 5905926 h 15686045"/>
              <a:gd name="connsiteX10" fmla="*/ 14010644 w 23271049"/>
              <a:gd name="connsiteY10" fmla="*/ 2811223 h 15686045"/>
              <a:gd name="connsiteX11" fmla="*/ 12512044 w 23271049"/>
              <a:gd name="connsiteY11" fmla="*/ 1973023 h 15686045"/>
              <a:gd name="connsiteX12" fmla="*/ 11623044 w 23271049"/>
              <a:gd name="connsiteY12" fmla="*/ 690323 h 15686045"/>
              <a:gd name="connsiteX13" fmla="*/ 10391144 w 23271049"/>
              <a:gd name="connsiteY13" fmla="*/ 17223 h 15686045"/>
              <a:gd name="connsiteX14" fmla="*/ 9121144 w 23271049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13750856 w 28220194"/>
              <a:gd name="connsiteY0" fmla="*/ 271223 h 18837594"/>
              <a:gd name="connsiteX1" fmla="*/ 12988856 w 28220194"/>
              <a:gd name="connsiteY1" fmla="*/ 906223 h 18837594"/>
              <a:gd name="connsiteX2" fmla="*/ 12607856 w 28220194"/>
              <a:gd name="connsiteY2" fmla="*/ 1947623 h 18837594"/>
              <a:gd name="connsiteX3" fmla="*/ 11223556 w 28220194"/>
              <a:gd name="connsiteY3" fmla="*/ 2417523 h 18837594"/>
              <a:gd name="connsiteX4" fmla="*/ 10258356 w 28220194"/>
              <a:gd name="connsiteY4" fmla="*/ 3535123 h 18837594"/>
              <a:gd name="connsiteX5" fmla="*/ 8905806 w 28220194"/>
              <a:gd name="connsiteY5" fmla="*/ 4868623 h 18837594"/>
              <a:gd name="connsiteX6" fmla="*/ 7369106 w 28220194"/>
              <a:gd name="connsiteY6" fmla="*/ 6392623 h 18837594"/>
              <a:gd name="connsiteX7" fmla="*/ 756708 w 28220194"/>
              <a:gd name="connsiteY7" fmla="*/ 18544884 h 18837594"/>
              <a:gd name="connsiteX8" fmla="*/ 27259149 w 28220194"/>
              <a:gd name="connsiteY8" fmla="*/ 14309638 h 18837594"/>
              <a:gd name="connsiteX9" fmla="*/ 21051307 w 28220194"/>
              <a:gd name="connsiteY9" fmla="*/ 5905926 h 18837594"/>
              <a:gd name="connsiteX10" fmla="*/ 18640356 w 28220194"/>
              <a:gd name="connsiteY10" fmla="*/ 2811223 h 18837594"/>
              <a:gd name="connsiteX11" fmla="*/ 17141756 w 28220194"/>
              <a:gd name="connsiteY11" fmla="*/ 1973023 h 18837594"/>
              <a:gd name="connsiteX12" fmla="*/ 16252756 w 28220194"/>
              <a:gd name="connsiteY12" fmla="*/ 690323 h 18837594"/>
              <a:gd name="connsiteX13" fmla="*/ 15020856 w 28220194"/>
              <a:gd name="connsiteY13" fmla="*/ 17223 h 18837594"/>
              <a:gd name="connsiteX14" fmla="*/ 13750856 w 28220194"/>
              <a:gd name="connsiteY14" fmla="*/ 271223 h 18837594"/>
              <a:gd name="connsiteX0" fmla="*/ 14079404 w 33753003"/>
              <a:gd name="connsiteY0" fmla="*/ 271223 h 21319271"/>
              <a:gd name="connsiteX1" fmla="*/ 13317404 w 33753003"/>
              <a:gd name="connsiteY1" fmla="*/ 906223 h 21319271"/>
              <a:gd name="connsiteX2" fmla="*/ 12936404 w 33753003"/>
              <a:gd name="connsiteY2" fmla="*/ 1947623 h 21319271"/>
              <a:gd name="connsiteX3" fmla="*/ 11552104 w 33753003"/>
              <a:gd name="connsiteY3" fmla="*/ 2417523 h 21319271"/>
              <a:gd name="connsiteX4" fmla="*/ 10586904 w 33753003"/>
              <a:gd name="connsiteY4" fmla="*/ 3535123 h 21319271"/>
              <a:gd name="connsiteX5" fmla="*/ 9234354 w 33753003"/>
              <a:gd name="connsiteY5" fmla="*/ 4868623 h 21319271"/>
              <a:gd name="connsiteX6" fmla="*/ 7697654 w 33753003"/>
              <a:gd name="connsiteY6" fmla="*/ 6392623 h 21319271"/>
              <a:gd name="connsiteX7" fmla="*/ 1085256 w 33753003"/>
              <a:gd name="connsiteY7" fmla="*/ 18544884 h 21319271"/>
              <a:gd name="connsiteX8" fmla="*/ 33188396 w 33753003"/>
              <a:gd name="connsiteY8" fmla="*/ 20329438 h 21319271"/>
              <a:gd name="connsiteX9" fmla="*/ 21379855 w 33753003"/>
              <a:gd name="connsiteY9" fmla="*/ 5905926 h 21319271"/>
              <a:gd name="connsiteX10" fmla="*/ 18968904 w 33753003"/>
              <a:gd name="connsiteY10" fmla="*/ 2811223 h 21319271"/>
              <a:gd name="connsiteX11" fmla="*/ 17470304 w 33753003"/>
              <a:gd name="connsiteY11" fmla="*/ 1973023 h 21319271"/>
              <a:gd name="connsiteX12" fmla="*/ 16581304 w 33753003"/>
              <a:gd name="connsiteY12" fmla="*/ 690323 h 21319271"/>
              <a:gd name="connsiteX13" fmla="*/ 15349404 w 33753003"/>
              <a:gd name="connsiteY13" fmla="*/ 17223 h 21319271"/>
              <a:gd name="connsiteX14" fmla="*/ 14079404 w 33753003"/>
              <a:gd name="connsiteY14" fmla="*/ 271223 h 21319271"/>
              <a:gd name="connsiteX0" fmla="*/ 16365727 w 36152382"/>
              <a:gd name="connsiteY0" fmla="*/ 271223 h 21981596"/>
              <a:gd name="connsiteX1" fmla="*/ 15603727 w 36152382"/>
              <a:gd name="connsiteY1" fmla="*/ 906223 h 21981596"/>
              <a:gd name="connsiteX2" fmla="*/ 15222727 w 36152382"/>
              <a:gd name="connsiteY2" fmla="*/ 1947623 h 21981596"/>
              <a:gd name="connsiteX3" fmla="*/ 13838427 w 36152382"/>
              <a:gd name="connsiteY3" fmla="*/ 2417523 h 21981596"/>
              <a:gd name="connsiteX4" fmla="*/ 12873227 w 36152382"/>
              <a:gd name="connsiteY4" fmla="*/ 3535123 h 21981596"/>
              <a:gd name="connsiteX5" fmla="*/ 11520677 w 36152382"/>
              <a:gd name="connsiteY5" fmla="*/ 4868623 h 21981596"/>
              <a:gd name="connsiteX6" fmla="*/ 9983977 w 36152382"/>
              <a:gd name="connsiteY6" fmla="*/ 6392623 h 21981596"/>
              <a:gd name="connsiteX7" fmla="*/ 933179 w 36152382"/>
              <a:gd name="connsiteY7" fmla="*/ 20106984 h 21981596"/>
              <a:gd name="connsiteX8" fmla="*/ 35474719 w 36152382"/>
              <a:gd name="connsiteY8" fmla="*/ 20329438 h 21981596"/>
              <a:gd name="connsiteX9" fmla="*/ 23666178 w 36152382"/>
              <a:gd name="connsiteY9" fmla="*/ 5905926 h 21981596"/>
              <a:gd name="connsiteX10" fmla="*/ 21255227 w 36152382"/>
              <a:gd name="connsiteY10" fmla="*/ 2811223 h 21981596"/>
              <a:gd name="connsiteX11" fmla="*/ 19756627 w 36152382"/>
              <a:gd name="connsiteY11" fmla="*/ 1973023 h 21981596"/>
              <a:gd name="connsiteX12" fmla="*/ 18867627 w 36152382"/>
              <a:gd name="connsiteY12" fmla="*/ 690323 h 21981596"/>
              <a:gd name="connsiteX13" fmla="*/ 17635727 w 36152382"/>
              <a:gd name="connsiteY13" fmla="*/ 17223 h 21981596"/>
              <a:gd name="connsiteX14" fmla="*/ 16365727 w 36152382"/>
              <a:gd name="connsiteY14" fmla="*/ 271223 h 21981596"/>
              <a:gd name="connsiteX0" fmla="*/ 16450583 w 36237238"/>
              <a:gd name="connsiteY0" fmla="*/ 271223 h 21912759"/>
              <a:gd name="connsiteX1" fmla="*/ 15688583 w 36237238"/>
              <a:gd name="connsiteY1" fmla="*/ 906223 h 21912759"/>
              <a:gd name="connsiteX2" fmla="*/ 15307583 w 36237238"/>
              <a:gd name="connsiteY2" fmla="*/ 1947623 h 21912759"/>
              <a:gd name="connsiteX3" fmla="*/ 13923283 w 36237238"/>
              <a:gd name="connsiteY3" fmla="*/ 2417523 h 21912759"/>
              <a:gd name="connsiteX4" fmla="*/ 12958083 w 36237238"/>
              <a:gd name="connsiteY4" fmla="*/ 3535123 h 21912759"/>
              <a:gd name="connsiteX5" fmla="*/ 11605533 w 36237238"/>
              <a:gd name="connsiteY5" fmla="*/ 4868623 h 21912759"/>
              <a:gd name="connsiteX6" fmla="*/ 9383033 w 36237238"/>
              <a:gd name="connsiteY6" fmla="*/ 7573723 h 21912759"/>
              <a:gd name="connsiteX7" fmla="*/ 1018035 w 36237238"/>
              <a:gd name="connsiteY7" fmla="*/ 20106984 h 21912759"/>
              <a:gd name="connsiteX8" fmla="*/ 35559575 w 36237238"/>
              <a:gd name="connsiteY8" fmla="*/ 20329438 h 21912759"/>
              <a:gd name="connsiteX9" fmla="*/ 23751034 w 36237238"/>
              <a:gd name="connsiteY9" fmla="*/ 5905926 h 21912759"/>
              <a:gd name="connsiteX10" fmla="*/ 21340083 w 36237238"/>
              <a:gd name="connsiteY10" fmla="*/ 2811223 h 21912759"/>
              <a:gd name="connsiteX11" fmla="*/ 19841483 w 36237238"/>
              <a:gd name="connsiteY11" fmla="*/ 1973023 h 21912759"/>
              <a:gd name="connsiteX12" fmla="*/ 18952483 w 36237238"/>
              <a:gd name="connsiteY12" fmla="*/ 690323 h 21912759"/>
              <a:gd name="connsiteX13" fmla="*/ 17720583 w 36237238"/>
              <a:gd name="connsiteY13" fmla="*/ 17223 h 21912759"/>
              <a:gd name="connsiteX14" fmla="*/ 16450583 w 36237238"/>
              <a:gd name="connsiteY14" fmla="*/ 271223 h 21912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6237238" h="21912759">
                <a:moveTo>
                  <a:pt x="16450583" y="271223"/>
                </a:moveTo>
                <a:cubicBezTo>
                  <a:pt x="16111916" y="419390"/>
                  <a:pt x="15879083" y="626823"/>
                  <a:pt x="15688583" y="906223"/>
                </a:cubicBezTo>
                <a:cubicBezTo>
                  <a:pt x="15498083" y="1185623"/>
                  <a:pt x="15601800" y="1695740"/>
                  <a:pt x="15307583" y="1947623"/>
                </a:cubicBezTo>
                <a:cubicBezTo>
                  <a:pt x="15013366" y="2199506"/>
                  <a:pt x="14314866" y="2152940"/>
                  <a:pt x="13923283" y="2417523"/>
                </a:cubicBezTo>
                <a:cubicBezTo>
                  <a:pt x="13531700" y="2682106"/>
                  <a:pt x="13344375" y="3126606"/>
                  <a:pt x="12958083" y="3535123"/>
                </a:cubicBezTo>
                <a:cubicBezTo>
                  <a:pt x="12571791" y="3943640"/>
                  <a:pt x="12201375" y="4195523"/>
                  <a:pt x="11605533" y="4868623"/>
                </a:cubicBezTo>
                <a:cubicBezTo>
                  <a:pt x="11009691" y="5541723"/>
                  <a:pt x="11147616" y="5033996"/>
                  <a:pt x="9383033" y="7573723"/>
                </a:cubicBezTo>
                <a:cubicBezTo>
                  <a:pt x="7618450" y="10113450"/>
                  <a:pt x="-3344722" y="17981032"/>
                  <a:pt x="1018035" y="20106984"/>
                </a:cubicBezTo>
                <a:cubicBezTo>
                  <a:pt x="5380792" y="22232937"/>
                  <a:pt x="31770742" y="22696281"/>
                  <a:pt x="35559575" y="20329438"/>
                </a:cubicBezTo>
                <a:cubicBezTo>
                  <a:pt x="39348408" y="17962595"/>
                  <a:pt x="26120949" y="8825628"/>
                  <a:pt x="23751034" y="5905926"/>
                </a:cubicBezTo>
                <a:cubicBezTo>
                  <a:pt x="21381119" y="2986224"/>
                  <a:pt x="21991675" y="3466707"/>
                  <a:pt x="21340083" y="2811223"/>
                </a:cubicBezTo>
                <a:cubicBezTo>
                  <a:pt x="20688491" y="2155739"/>
                  <a:pt x="20239416" y="2326506"/>
                  <a:pt x="19841483" y="1973023"/>
                </a:cubicBezTo>
                <a:cubicBezTo>
                  <a:pt x="19443550" y="1619540"/>
                  <a:pt x="19305966" y="1016290"/>
                  <a:pt x="18952483" y="690323"/>
                </a:cubicBezTo>
                <a:cubicBezTo>
                  <a:pt x="18599000" y="364356"/>
                  <a:pt x="18141800" y="91306"/>
                  <a:pt x="17720583" y="17223"/>
                </a:cubicBezTo>
                <a:cubicBezTo>
                  <a:pt x="17299366" y="-56860"/>
                  <a:pt x="16789250" y="123056"/>
                  <a:pt x="16450583" y="271223"/>
                </a:cubicBezTo>
                <a:close/>
              </a:path>
            </a:pathLst>
          </a:custGeom>
          <a:gradFill flip="none" rotWithShape="1">
            <a:gsLst>
              <a:gs pos="0">
                <a:srgbClr val="DEE33E"/>
              </a:gs>
              <a:gs pos="50000">
                <a:srgbClr val="DEE33E"/>
              </a:gs>
              <a:gs pos="100000">
                <a:srgbClr val="DEE33E">
                  <a:alpha val="0"/>
                </a:srgbClr>
              </a:gs>
            </a:gsLst>
            <a:lin ang="5400000" scaled="1"/>
            <a:tileRect/>
          </a:gradFill>
          <a:ln>
            <a:solidFill>
              <a:schemeClr val="tx1">
                <a:alpha val="34118"/>
              </a:schemeClr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Monitor On Stand">
                <a:extLst>
                  <a:ext uri="{FF2B5EF4-FFF2-40B4-BE49-F238E27FC236}">
                    <a16:creationId xmlns:a16="http://schemas.microsoft.com/office/drawing/2014/main" id="{EA9833ED-BB38-0BA6-3E28-BA584CAEAE6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57422620"/>
                  </p:ext>
                </p:extLst>
              </p:nvPr>
            </p:nvGraphicFramePr>
            <p:xfrm flipH="1">
              <a:off x="-2417704" y="1703325"/>
              <a:ext cx="7403283" cy="5290780"/>
            </p:xfrm>
            <a:graphic>
              <a:graphicData uri="http://schemas.microsoft.com/office/drawing/2017/model3d">
                <am3d:model3d r:embed="rId2">
                  <am3d:spPr>
                    <a:xfrm flipH="1">
                      <a:off x="0" y="0"/>
                      <a:ext cx="7403283" cy="5290780"/>
                    </a:xfrm>
                    <a:prstGeom prst="rect">
                      <a:avLst/>
                    </a:prstGeom>
                  </am3d:spPr>
                  <am3d:camera>
                    <am3d:pos x="0" y="0" z="585508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15879" d="1000000"/>
                    <am3d:preTrans dx="40650" dy="-1199693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6870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Monitor On Stand">
                <a:extLst>
                  <a:ext uri="{FF2B5EF4-FFF2-40B4-BE49-F238E27FC236}">
                    <a16:creationId xmlns:a16="http://schemas.microsoft.com/office/drawing/2014/main" id="{EA9833ED-BB38-0BA6-3E28-BA584CAEAE6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-2417704" y="1703325"/>
                <a:ext cx="7403283" cy="529078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A35D0645-E3C0-65F3-0C03-9961C61E22A9}"/>
              </a:ext>
            </a:extLst>
          </p:cNvPr>
          <p:cNvSpPr txBox="1"/>
          <p:nvPr/>
        </p:nvSpPr>
        <p:spPr>
          <a:xfrm>
            <a:off x="5794551" y="2991030"/>
            <a:ext cx="60289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ln w="28575">
                  <a:noFill/>
                </a:ln>
                <a:noFill/>
                <a:latin typeface="Space Grotesk" pitchFamily="2" charset="0"/>
                <a:cs typeface="Space Grotesk" pitchFamily="2" charset="0"/>
              </a:rPr>
              <a:t>Codey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E0F2C5-637D-5DED-57B9-99974F47F3CE}"/>
              </a:ext>
            </a:extLst>
          </p:cNvPr>
          <p:cNvSpPr txBox="1"/>
          <p:nvPr/>
        </p:nvSpPr>
        <p:spPr>
          <a:xfrm>
            <a:off x="4921427" y="304799"/>
            <a:ext cx="23491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Space Grotesk" pitchFamily="2" charset="0"/>
                <a:cs typeface="Space Grotesk" pitchFamily="2" charset="0"/>
              </a:rPr>
              <a:t>The Task</a:t>
            </a:r>
            <a:endParaRPr lang="en-US" sz="2800" dirty="0">
              <a:latin typeface="Space Grotesk" pitchFamily="2" charset="0"/>
              <a:cs typeface="Space Grotesk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Monitor On Stand">
                <a:extLst>
                  <a:ext uri="{FF2B5EF4-FFF2-40B4-BE49-F238E27FC236}">
                    <a16:creationId xmlns:a16="http://schemas.microsoft.com/office/drawing/2014/main" id="{BAA59B62-DABB-8B96-68E3-EBA10F6A0D6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55973052"/>
                  </p:ext>
                </p:extLst>
              </p:nvPr>
            </p:nvGraphicFramePr>
            <p:xfrm>
              <a:off x="7283352" y="1703325"/>
              <a:ext cx="7403286" cy="529078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403286" cy="5290781"/>
                    </a:xfrm>
                    <a:prstGeom prst="rect">
                      <a:avLst/>
                    </a:prstGeom>
                  </am3d:spPr>
                  <am3d:camera>
                    <am3d:pos x="0" y="0" z="585508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15879" d="1000000"/>
                    <am3d:preTrans dx="40650" dy="-1199693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968707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onitor On Stand">
                <a:extLst>
                  <a:ext uri="{FF2B5EF4-FFF2-40B4-BE49-F238E27FC236}">
                    <a16:creationId xmlns:a16="http://schemas.microsoft.com/office/drawing/2014/main" id="{BAA59B62-DABB-8B96-68E3-EBA10F6A0D6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83352" y="1703325"/>
                <a:ext cx="7403286" cy="5290781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2D0F745-DCFD-E3F7-7008-F5A9E8672329}"/>
              </a:ext>
            </a:extLst>
          </p:cNvPr>
          <p:cNvSpPr txBox="1"/>
          <p:nvPr/>
        </p:nvSpPr>
        <p:spPr>
          <a:xfrm>
            <a:off x="2438397" y="1333993"/>
            <a:ext cx="2547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pace Grotesk" pitchFamily="2" charset="0"/>
                <a:cs typeface="Space Grotesk" pitchFamily="2" charset="0"/>
              </a:rPr>
              <a:t>Be a </a:t>
            </a:r>
            <a:r>
              <a:rPr lang="en-US" sz="3200" b="1" dirty="0">
                <a:latin typeface="Space Grotesk" pitchFamily="2" charset="0"/>
                <a:cs typeface="Space Grotesk" pitchFamily="2" charset="0"/>
              </a:rPr>
              <a:t>Reader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6FD81D-54D0-7CF2-8867-8E2C9D56113A}"/>
              </a:ext>
            </a:extLst>
          </p:cNvPr>
          <p:cNvSpPr txBox="1"/>
          <p:nvPr/>
        </p:nvSpPr>
        <p:spPr>
          <a:xfrm>
            <a:off x="7283352" y="1333993"/>
            <a:ext cx="25471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pace Grotesk" pitchFamily="2" charset="0"/>
                <a:cs typeface="Space Grotesk" pitchFamily="2" charset="0"/>
              </a:rPr>
              <a:t>Be a </a:t>
            </a:r>
            <a:r>
              <a:rPr lang="en-US" sz="3200" b="1" dirty="0">
                <a:latin typeface="Space Grotesk" pitchFamily="2" charset="0"/>
                <a:cs typeface="Space Grotesk" pitchFamily="2" charset="0"/>
              </a:rPr>
              <a:t>Writer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23D9E2-44F7-99DD-CD11-A1D3D230102F}"/>
              </a:ext>
            </a:extLst>
          </p:cNvPr>
          <p:cNvSpPr txBox="1"/>
          <p:nvPr/>
        </p:nvSpPr>
        <p:spPr>
          <a:xfrm>
            <a:off x="690559" y="2317390"/>
            <a:ext cx="38052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Discover new authors</a:t>
            </a:r>
          </a:p>
          <a:p>
            <a:pPr marL="342900" indent="-342900" algn="r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Connect with our friendly community</a:t>
            </a:r>
            <a:endParaRPr lang="en-US" sz="2400" dirty="0">
              <a:solidFill>
                <a:srgbClr val="F5F5F5"/>
              </a:solidFill>
              <a:latin typeface="Space Grotesk" pitchFamily="2" charset="0"/>
              <a:cs typeface="Space Grotesk" pitchFamily="2" charset="0"/>
            </a:endParaRPr>
          </a:p>
          <a:p>
            <a:pPr marL="342900" indent="-342900" algn="r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Keep up with your favorite author’s work</a:t>
            </a:r>
          </a:p>
          <a:p>
            <a:pPr marL="342900" indent="-342900" algn="r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latin typeface="Space Grotesk" pitchFamily="2" charset="0"/>
                <a:cs typeface="Space Grotesk" pitchFamily="2" charset="0"/>
              </a:rPr>
              <a:t>And more!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F8E8AD-A2BC-BC37-C0E9-8613C5103111}"/>
              </a:ext>
            </a:extLst>
          </p:cNvPr>
          <p:cNvSpPr txBox="1"/>
          <p:nvPr/>
        </p:nvSpPr>
        <p:spPr>
          <a:xfrm>
            <a:off x="7962900" y="2317390"/>
            <a:ext cx="38052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Share your stories</a:t>
            </a:r>
          </a:p>
          <a:p>
            <a:pPr marL="342900" indent="-342900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Build a fanbase</a:t>
            </a:r>
            <a:endParaRPr lang="en-US" sz="2400" dirty="0">
              <a:solidFill>
                <a:srgbClr val="F5F5F5"/>
              </a:solidFill>
              <a:latin typeface="Space Grotesk" pitchFamily="2" charset="0"/>
              <a:cs typeface="Space Grotesk" pitchFamily="2" charset="0"/>
            </a:endParaRPr>
          </a:p>
          <a:p>
            <a:pPr marL="342900" indent="-342900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effectLst/>
                <a:latin typeface="Space Grotesk" pitchFamily="2" charset="0"/>
                <a:cs typeface="Space Grotesk" pitchFamily="2" charset="0"/>
              </a:rPr>
              <a:t>Connect with fellow writers</a:t>
            </a:r>
          </a:p>
          <a:p>
            <a:pPr marL="342900" indent="-342900">
              <a:buClr>
                <a:srgbClr val="DEE33E"/>
              </a:buClr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5F5F5"/>
                </a:solidFill>
                <a:latin typeface="Space Grotesk" pitchFamily="2" charset="0"/>
                <a:cs typeface="Space Grotesk" pitchFamily="2" charset="0"/>
              </a:rPr>
              <a:t>And more!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 Model 19" descr="Lightbulb">
                <a:extLst>
                  <a:ext uri="{FF2B5EF4-FFF2-40B4-BE49-F238E27FC236}">
                    <a16:creationId xmlns:a16="http://schemas.microsoft.com/office/drawing/2014/main" id="{A37E6F3F-E086-9F89-DF1B-7725C05859D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76034986"/>
                  </p:ext>
                </p:extLst>
              </p:nvPr>
            </p:nvGraphicFramePr>
            <p:xfrm flipV="1">
              <a:off x="5212144" y="-4943339"/>
              <a:ext cx="1767710" cy="3022214"/>
            </p:xfrm>
            <a:graphic>
              <a:graphicData uri="http://schemas.microsoft.com/office/drawing/2017/model3d">
                <am3d:model3d r:embed="rId5">
                  <am3d:spPr>
                    <a:xfrm flipV="1">
                      <a:off x="0" y="0"/>
                      <a:ext cx="1767710" cy="3022214"/>
                    </a:xfrm>
                    <a:prstGeom prst="rect">
                      <a:avLst/>
                    </a:prstGeom>
                  </am3d:spPr>
                  <am3d:camera>
                    <am3d:pos x="0" y="0" z="612852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752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0486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 Model 19" descr="Lightbulb">
                <a:extLst>
                  <a:ext uri="{FF2B5EF4-FFF2-40B4-BE49-F238E27FC236}">
                    <a16:creationId xmlns:a16="http://schemas.microsoft.com/office/drawing/2014/main" id="{A37E6F3F-E086-9F89-DF1B-7725C05859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flipV="1">
                <a:off x="5212144" y="-4943339"/>
                <a:ext cx="1767710" cy="30222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8916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697E61-1A15-53F0-A835-FFA50156C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A32CC96-788D-01EC-E256-1E7AF805C742}"/>
              </a:ext>
            </a:extLst>
          </p:cNvPr>
          <p:cNvSpPr/>
          <p:nvPr/>
        </p:nvSpPr>
        <p:spPr>
          <a:xfrm>
            <a:off x="-11065783" y="-10375810"/>
            <a:ext cx="36237238" cy="21912759"/>
          </a:xfrm>
          <a:custGeom>
            <a:avLst/>
            <a:gdLst>
              <a:gd name="connsiteX0" fmla="*/ 6485971 w 14036145"/>
              <a:gd name="connsiteY0" fmla="*/ 271223 h 6476026"/>
              <a:gd name="connsiteX1" fmla="*/ 5723971 w 14036145"/>
              <a:gd name="connsiteY1" fmla="*/ 906223 h 6476026"/>
              <a:gd name="connsiteX2" fmla="*/ 5342971 w 14036145"/>
              <a:gd name="connsiteY2" fmla="*/ 1947623 h 6476026"/>
              <a:gd name="connsiteX3" fmla="*/ 3958671 w 14036145"/>
              <a:gd name="connsiteY3" fmla="*/ 2417523 h 6476026"/>
              <a:gd name="connsiteX4" fmla="*/ 2993471 w 14036145"/>
              <a:gd name="connsiteY4" fmla="*/ 3535123 h 6476026"/>
              <a:gd name="connsiteX5" fmla="*/ 1926671 w 14036145"/>
              <a:gd name="connsiteY5" fmla="*/ 3954223 h 6476026"/>
              <a:gd name="connsiteX6" fmla="*/ 1037671 w 14036145"/>
              <a:gd name="connsiteY6" fmla="*/ 5059123 h 6476026"/>
              <a:gd name="connsiteX7" fmla="*/ 936071 w 14036145"/>
              <a:gd name="connsiteY7" fmla="*/ 6303723 h 6476026"/>
              <a:gd name="connsiteX8" fmla="*/ 13534471 w 14036145"/>
              <a:gd name="connsiteY8" fmla="*/ 6227523 h 6476026"/>
              <a:gd name="connsiteX9" fmla="*/ 11515171 w 14036145"/>
              <a:gd name="connsiteY9" fmla="*/ 4106623 h 6476026"/>
              <a:gd name="connsiteX10" fmla="*/ 11375471 w 14036145"/>
              <a:gd name="connsiteY10" fmla="*/ 2811223 h 6476026"/>
              <a:gd name="connsiteX11" fmla="*/ 9876871 w 14036145"/>
              <a:gd name="connsiteY11" fmla="*/ 1973023 h 6476026"/>
              <a:gd name="connsiteX12" fmla="*/ 8987871 w 14036145"/>
              <a:gd name="connsiteY12" fmla="*/ 690323 h 6476026"/>
              <a:gd name="connsiteX13" fmla="*/ 7755971 w 14036145"/>
              <a:gd name="connsiteY13" fmla="*/ 17223 h 6476026"/>
              <a:gd name="connsiteX14" fmla="*/ 6485971 w 14036145"/>
              <a:gd name="connsiteY14" fmla="*/ 271223 h 6476026"/>
              <a:gd name="connsiteX0" fmla="*/ 5678468 w 13153500"/>
              <a:gd name="connsiteY0" fmla="*/ 271223 h 14655373"/>
              <a:gd name="connsiteX1" fmla="*/ 4916468 w 13153500"/>
              <a:gd name="connsiteY1" fmla="*/ 906223 h 14655373"/>
              <a:gd name="connsiteX2" fmla="*/ 4535468 w 13153500"/>
              <a:gd name="connsiteY2" fmla="*/ 1947623 h 14655373"/>
              <a:gd name="connsiteX3" fmla="*/ 3151168 w 13153500"/>
              <a:gd name="connsiteY3" fmla="*/ 2417523 h 14655373"/>
              <a:gd name="connsiteX4" fmla="*/ 2185968 w 13153500"/>
              <a:gd name="connsiteY4" fmla="*/ 3535123 h 14655373"/>
              <a:gd name="connsiteX5" fmla="*/ 1119168 w 13153500"/>
              <a:gd name="connsiteY5" fmla="*/ 3954223 h 14655373"/>
              <a:gd name="connsiteX6" fmla="*/ 230168 w 13153500"/>
              <a:gd name="connsiteY6" fmla="*/ 5059123 h 14655373"/>
              <a:gd name="connsiteX7" fmla="*/ 1308439 w 13153500"/>
              <a:gd name="connsiteY7" fmla="*/ 14651310 h 14655373"/>
              <a:gd name="connsiteX8" fmla="*/ 12726968 w 13153500"/>
              <a:gd name="connsiteY8" fmla="*/ 6227523 h 14655373"/>
              <a:gd name="connsiteX9" fmla="*/ 10707668 w 13153500"/>
              <a:gd name="connsiteY9" fmla="*/ 4106623 h 14655373"/>
              <a:gd name="connsiteX10" fmla="*/ 10567968 w 13153500"/>
              <a:gd name="connsiteY10" fmla="*/ 2811223 h 14655373"/>
              <a:gd name="connsiteX11" fmla="*/ 9069368 w 13153500"/>
              <a:gd name="connsiteY11" fmla="*/ 1973023 h 14655373"/>
              <a:gd name="connsiteX12" fmla="*/ 8180368 w 13153500"/>
              <a:gd name="connsiteY12" fmla="*/ 690323 h 14655373"/>
              <a:gd name="connsiteX13" fmla="*/ 6948468 w 13153500"/>
              <a:gd name="connsiteY13" fmla="*/ 17223 h 14655373"/>
              <a:gd name="connsiteX14" fmla="*/ 5678468 w 13153500"/>
              <a:gd name="connsiteY14" fmla="*/ 271223 h 14655373"/>
              <a:gd name="connsiteX0" fmla="*/ 6008427 w 18259092"/>
              <a:gd name="connsiteY0" fmla="*/ 271223 h 16211612"/>
              <a:gd name="connsiteX1" fmla="*/ 5246427 w 18259092"/>
              <a:gd name="connsiteY1" fmla="*/ 906223 h 16211612"/>
              <a:gd name="connsiteX2" fmla="*/ 4865427 w 18259092"/>
              <a:gd name="connsiteY2" fmla="*/ 1947623 h 16211612"/>
              <a:gd name="connsiteX3" fmla="*/ 3481127 w 18259092"/>
              <a:gd name="connsiteY3" fmla="*/ 2417523 h 16211612"/>
              <a:gd name="connsiteX4" fmla="*/ 2515927 w 18259092"/>
              <a:gd name="connsiteY4" fmla="*/ 3535123 h 16211612"/>
              <a:gd name="connsiteX5" fmla="*/ 1449127 w 18259092"/>
              <a:gd name="connsiteY5" fmla="*/ 3954223 h 16211612"/>
              <a:gd name="connsiteX6" fmla="*/ 560127 w 18259092"/>
              <a:gd name="connsiteY6" fmla="*/ 5059123 h 16211612"/>
              <a:gd name="connsiteX7" fmla="*/ 1638398 w 18259092"/>
              <a:gd name="connsiteY7" fmla="*/ 14651310 h 16211612"/>
              <a:gd name="connsiteX8" fmla="*/ 18041882 w 18259092"/>
              <a:gd name="connsiteY8" fmla="*/ 15135548 h 16211612"/>
              <a:gd name="connsiteX9" fmla="*/ 11037627 w 18259092"/>
              <a:gd name="connsiteY9" fmla="*/ 4106623 h 16211612"/>
              <a:gd name="connsiteX10" fmla="*/ 10897927 w 18259092"/>
              <a:gd name="connsiteY10" fmla="*/ 2811223 h 16211612"/>
              <a:gd name="connsiteX11" fmla="*/ 9399327 w 18259092"/>
              <a:gd name="connsiteY11" fmla="*/ 1973023 h 16211612"/>
              <a:gd name="connsiteX12" fmla="*/ 8510327 w 18259092"/>
              <a:gd name="connsiteY12" fmla="*/ 690323 h 16211612"/>
              <a:gd name="connsiteX13" fmla="*/ 7278427 w 18259092"/>
              <a:gd name="connsiteY13" fmla="*/ 17223 h 16211612"/>
              <a:gd name="connsiteX14" fmla="*/ 6008427 w 18259092"/>
              <a:gd name="connsiteY14" fmla="*/ 271223 h 16211612"/>
              <a:gd name="connsiteX0" fmla="*/ 8786869 w 21185780"/>
              <a:gd name="connsiteY0" fmla="*/ 271223 h 16325076"/>
              <a:gd name="connsiteX1" fmla="*/ 8024869 w 21185780"/>
              <a:gd name="connsiteY1" fmla="*/ 906223 h 16325076"/>
              <a:gd name="connsiteX2" fmla="*/ 7643869 w 21185780"/>
              <a:gd name="connsiteY2" fmla="*/ 1947623 h 16325076"/>
              <a:gd name="connsiteX3" fmla="*/ 6259569 w 21185780"/>
              <a:gd name="connsiteY3" fmla="*/ 2417523 h 16325076"/>
              <a:gd name="connsiteX4" fmla="*/ 5294369 w 21185780"/>
              <a:gd name="connsiteY4" fmla="*/ 3535123 h 16325076"/>
              <a:gd name="connsiteX5" fmla="*/ 4227569 w 21185780"/>
              <a:gd name="connsiteY5" fmla="*/ 3954223 h 16325076"/>
              <a:gd name="connsiteX6" fmla="*/ 3338569 w 21185780"/>
              <a:gd name="connsiteY6" fmla="*/ 5059123 h 16325076"/>
              <a:gd name="connsiteX7" fmla="*/ 936221 w 21185780"/>
              <a:gd name="connsiteY7" fmla="*/ 14887284 h 16325076"/>
              <a:gd name="connsiteX8" fmla="*/ 20820324 w 21185780"/>
              <a:gd name="connsiteY8" fmla="*/ 15135548 h 16325076"/>
              <a:gd name="connsiteX9" fmla="*/ 13816069 w 21185780"/>
              <a:gd name="connsiteY9" fmla="*/ 4106623 h 16325076"/>
              <a:gd name="connsiteX10" fmla="*/ 13676369 w 21185780"/>
              <a:gd name="connsiteY10" fmla="*/ 2811223 h 16325076"/>
              <a:gd name="connsiteX11" fmla="*/ 12177769 w 21185780"/>
              <a:gd name="connsiteY11" fmla="*/ 1973023 h 16325076"/>
              <a:gd name="connsiteX12" fmla="*/ 11288769 w 21185780"/>
              <a:gd name="connsiteY12" fmla="*/ 690323 h 16325076"/>
              <a:gd name="connsiteX13" fmla="*/ 10056869 w 21185780"/>
              <a:gd name="connsiteY13" fmla="*/ 17223 h 16325076"/>
              <a:gd name="connsiteX14" fmla="*/ 8786869 w 21185780"/>
              <a:gd name="connsiteY14" fmla="*/ 271223 h 16325076"/>
              <a:gd name="connsiteX0" fmla="*/ 8888086 w 22719777"/>
              <a:gd name="connsiteY0" fmla="*/ 271223 h 15873050"/>
              <a:gd name="connsiteX1" fmla="*/ 8126086 w 22719777"/>
              <a:gd name="connsiteY1" fmla="*/ 906223 h 15873050"/>
              <a:gd name="connsiteX2" fmla="*/ 7745086 w 22719777"/>
              <a:gd name="connsiteY2" fmla="*/ 1947623 h 15873050"/>
              <a:gd name="connsiteX3" fmla="*/ 6360786 w 22719777"/>
              <a:gd name="connsiteY3" fmla="*/ 2417523 h 15873050"/>
              <a:gd name="connsiteX4" fmla="*/ 5395586 w 22719777"/>
              <a:gd name="connsiteY4" fmla="*/ 3535123 h 15873050"/>
              <a:gd name="connsiteX5" fmla="*/ 4328786 w 22719777"/>
              <a:gd name="connsiteY5" fmla="*/ 3954223 h 15873050"/>
              <a:gd name="connsiteX6" fmla="*/ 3439786 w 22719777"/>
              <a:gd name="connsiteY6" fmla="*/ 5059123 h 15873050"/>
              <a:gd name="connsiteX7" fmla="*/ 1037438 w 22719777"/>
              <a:gd name="connsiteY7" fmla="*/ 14887284 h 15873050"/>
              <a:gd name="connsiteX8" fmla="*/ 22396379 w 22719777"/>
              <a:gd name="connsiteY8" fmla="*/ 14309638 h 15873050"/>
              <a:gd name="connsiteX9" fmla="*/ 13917286 w 22719777"/>
              <a:gd name="connsiteY9" fmla="*/ 4106623 h 15873050"/>
              <a:gd name="connsiteX10" fmla="*/ 13777586 w 22719777"/>
              <a:gd name="connsiteY10" fmla="*/ 2811223 h 15873050"/>
              <a:gd name="connsiteX11" fmla="*/ 12278986 w 22719777"/>
              <a:gd name="connsiteY11" fmla="*/ 1973023 h 15873050"/>
              <a:gd name="connsiteX12" fmla="*/ 11389986 w 22719777"/>
              <a:gd name="connsiteY12" fmla="*/ 690323 h 15873050"/>
              <a:gd name="connsiteX13" fmla="*/ 10158086 w 22719777"/>
              <a:gd name="connsiteY13" fmla="*/ 17223 h 15873050"/>
              <a:gd name="connsiteX14" fmla="*/ 8888086 w 22719777"/>
              <a:gd name="connsiteY14" fmla="*/ 271223 h 15873050"/>
              <a:gd name="connsiteX0" fmla="*/ 8888086 w 22923139"/>
              <a:gd name="connsiteY0" fmla="*/ 271223 h 15781222"/>
              <a:gd name="connsiteX1" fmla="*/ 8126086 w 22923139"/>
              <a:gd name="connsiteY1" fmla="*/ 906223 h 15781222"/>
              <a:gd name="connsiteX2" fmla="*/ 7745086 w 22923139"/>
              <a:gd name="connsiteY2" fmla="*/ 1947623 h 15781222"/>
              <a:gd name="connsiteX3" fmla="*/ 6360786 w 22923139"/>
              <a:gd name="connsiteY3" fmla="*/ 2417523 h 15781222"/>
              <a:gd name="connsiteX4" fmla="*/ 5395586 w 22923139"/>
              <a:gd name="connsiteY4" fmla="*/ 3535123 h 15781222"/>
              <a:gd name="connsiteX5" fmla="*/ 4328786 w 22923139"/>
              <a:gd name="connsiteY5" fmla="*/ 3954223 h 15781222"/>
              <a:gd name="connsiteX6" fmla="*/ 3439786 w 22923139"/>
              <a:gd name="connsiteY6" fmla="*/ 5059123 h 15781222"/>
              <a:gd name="connsiteX7" fmla="*/ 1037438 w 22923139"/>
              <a:gd name="connsiteY7" fmla="*/ 14887284 h 15781222"/>
              <a:gd name="connsiteX8" fmla="*/ 22396379 w 22923139"/>
              <a:gd name="connsiteY8" fmla="*/ 14309638 h 15781222"/>
              <a:gd name="connsiteX9" fmla="*/ 16188537 w 22923139"/>
              <a:gd name="connsiteY9" fmla="*/ 5905926 h 15781222"/>
              <a:gd name="connsiteX10" fmla="*/ 13777586 w 22923139"/>
              <a:gd name="connsiteY10" fmla="*/ 2811223 h 15781222"/>
              <a:gd name="connsiteX11" fmla="*/ 12278986 w 22923139"/>
              <a:gd name="connsiteY11" fmla="*/ 1973023 h 15781222"/>
              <a:gd name="connsiteX12" fmla="*/ 11389986 w 22923139"/>
              <a:gd name="connsiteY12" fmla="*/ 690323 h 15781222"/>
              <a:gd name="connsiteX13" fmla="*/ 10158086 w 22923139"/>
              <a:gd name="connsiteY13" fmla="*/ 17223 h 15781222"/>
              <a:gd name="connsiteX14" fmla="*/ 8888086 w 22923139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88086 w 23037991"/>
              <a:gd name="connsiteY0" fmla="*/ 271223 h 15781222"/>
              <a:gd name="connsiteX1" fmla="*/ 8126086 w 23037991"/>
              <a:gd name="connsiteY1" fmla="*/ 906223 h 15781222"/>
              <a:gd name="connsiteX2" fmla="*/ 7745086 w 23037991"/>
              <a:gd name="connsiteY2" fmla="*/ 1947623 h 15781222"/>
              <a:gd name="connsiteX3" fmla="*/ 6360786 w 23037991"/>
              <a:gd name="connsiteY3" fmla="*/ 2417523 h 15781222"/>
              <a:gd name="connsiteX4" fmla="*/ 5395586 w 23037991"/>
              <a:gd name="connsiteY4" fmla="*/ 3535123 h 15781222"/>
              <a:gd name="connsiteX5" fmla="*/ 4328786 w 23037991"/>
              <a:gd name="connsiteY5" fmla="*/ 3954223 h 15781222"/>
              <a:gd name="connsiteX6" fmla="*/ 3439786 w 23037991"/>
              <a:gd name="connsiteY6" fmla="*/ 5059123 h 15781222"/>
              <a:gd name="connsiteX7" fmla="*/ 1037438 w 23037991"/>
              <a:gd name="connsiteY7" fmla="*/ 14887284 h 15781222"/>
              <a:gd name="connsiteX8" fmla="*/ 22396379 w 23037991"/>
              <a:gd name="connsiteY8" fmla="*/ 14309638 h 15781222"/>
              <a:gd name="connsiteX9" fmla="*/ 16188537 w 23037991"/>
              <a:gd name="connsiteY9" fmla="*/ 5905926 h 15781222"/>
              <a:gd name="connsiteX10" fmla="*/ 13777586 w 23037991"/>
              <a:gd name="connsiteY10" fmla="*/ 2811223 h 15781222"/>
              <a:gd name="connsiteX11" fmla="*/ 12278986 w 23037991"/>
              <a:gd name="connsiteY11" fmla="*/ 1973023 h 15781222"/>
              <a:gd name="connsiteX12" fmla="*/ 11389986 w 23037991"/>
              <a:gd name="connsiteY12" fmla="*/ 690323 h 15781222"/>
              <a:gd name="connsiteX13" fmla="*/ 10158086 w 23037991"/>
              <a:gd name="connsiteY13" fmla="*/ 17223 h 15781222"/>
              <a:gd name="connsiteX14" fmla="*/ 8888086 w 23037991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8899587 w 23049492"/>
              <a:gd name="connsiteY0" fmla="*/ 271223 h 15781222"/>
              <a:gd name="connsiteX1" fmla="*/ 8137587 w 23049492"/>
              <a:gd name="connsiteY1" fmla="*/ 906223 h 15781222"/>
              <a:gd name="connsiteX2" fmla="*/ 7756587 w 23049492"/>
              <a:gd name="connsiteY2" fmla="*/ 1947623 h 15781222"/>
              <a:gd name="connsiteX3" fmla="*/ 6372287 w 23049492"/>
              <a:gd name="connsiteY3" fmla="*/ 2417523 h 15781222"/>
              <a:gd name="connsiteX4" fmla="*/ 5407087 w 23049492"/>
              <a:gd name="connsiteY4" fmla="*/ 3535123 h 15781222"/>
              <a:gd name="connsiteX5" fmla="*/ 4873687 w 23049492"/>
              <a:gd name="connsiteY5" fmla="*/ 4659073 h 15781222"/>
              <a:gd name="connsiteX6" fmla="*/ 3451287 w 23049492"/>
              <a:gd name="connsiteY6" fmla="*/ 5059123 h 15781222"/>
              <a:gd name="connsiteX7" fmla="*/ 1048939 w 23049492"/>
              <a:gd name="connsiteY7" fmla="*/ 14887284 h 15781222"/>
              <a:gd name="connsiteX8" fmla="*/ 22407880 w 23049492"/>
              <a:gd name="connsiteY8" fmla="*/ 14309638 h 15781222"/>
              <a:gd name="connsiteX9" fmla="*/ 16200038 w 23049492"/>
              <a:gd name="connsiteY9" fmla="*/ 5905926 h 15781222"/>
              <a:gd name="connsiteX10" fmla="*/ 13789087 w 23049492"/>
              <a:gd name="connsiteY10" fmla="*/ 2811223 h 15781222"/>
              <a:gd name="connsiteX11" fmla="*/ 12290487 w 23049492"/>
              <a:gd name="connsiteY11" fmla="*/ 1973023 h 15781222"/>
              <a:gd name="connsiteX12" fmla="*/ 11401487 w 23049492"/>
              <a:gd name="connsiteY12" fmla="*/ 690323 h 15781222"/>
              <a:gd name="connsiteX13" fmla="*/ 10169587 w 23049492"/>
              <a:gd name="connsiteY13" fmla="*/ 17223 h 15781222"/>
              <a:gd name="connsiteX14" fmla="*/ 8899587 w 23049492"/>
              <a:gd name="connsiteY14" fmla="*/ 271223 h 15781222"/>
              <a:gd name="connsiteX0" fmla="*/ 9121144 w 23271049"/>
              <a:gd name="connsiteY0" fmla="*/ 271223 h 15686045"/>
              <a:gd name="connsiteX1" fmla="*/ 8359144 w 23271049"/>
              <a:gd name="connsiteY1" fmla="*/ 906223 h 15686045"/>
              <a:gd name="connsiteX2" fmla="*/ 7978144 w 23271049"/>
              <a:gd name="connsiteY2" fmla="*/ 1947623 h 15686045"/>
              <a:gd name="connsiteX3" fmla="*/ 6593844 w 23271049"/>
              <a:gd name="connsiteY3" fmla="*/ 2417523 h 15686045"/>
              <a:gd name="connsiteX4" fmla="*/ 5628644 w 23271049"/>
              <a:gd name="connsiteY4" fmla="*/ 3535123 h 15686045"/>
              <a:gd name="connsiteX5" fmla="*/ 5095244 w 23271049"/>
              <a:gd name="connsiteY5" fmla="*/ 4659073 h 15686045"/>
              <a:gd name="connsiteX6" fmla="*/ 2739394 w 23271049"/>
              <a:gd name="connsiteY6" fmla="*/ 6392623 h 15686045"/>
              <a:gd name="connsiteX7" fmla="*/ 1270496 w 23271049"/>
              <a:gd name="connsiteY7" fmla="*/ 14887284 h 15686045"/>
              <a:gd name="connsiteX8" fmla="*/ 22629437 w 23271049"/>
              <a:gd name="connsiteY8" fmla="*/ 14309638 h 15686045"/>
              <a:gd name="connsiteX9" fmla="*/ 16421595 w 23271049"/>
              <a:gd name="connsiteY9" fmla="*/ 5905926 h 15686045"/>
              <a:gd name="connsiteX10" fmla="*/ 14010644 w 23271049"/>
              <a:gd name="connsiteY10" fmla="*/ 2811223 h 15686045"/>
              <a:gd name="connsiteX11" fmla="*/ 12512044 w 23271049"/>
              <a:gd name="connsiteY11" fmla="*/ 1973023 h 15686045"/>
              <a:gd name="connsiteX12" fmla="*/ 11623044 w 23271049"/>
              <a:gd name="connsiteY12" fmla="*/ 690323 h 15686045"/>
              <a:gd name="connsiteX13" fmla="*/ 10391144 w 23271049"/>
              <a:gd name="connsiteY13" fmla="*/ 17223 h 15686045"/>
              <a:gd name="connsiteX14" fmla="*/ 9121144 w 23271049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9098408 w 23248313"/>
              <a:gd name="connsiteY0" fmla="*/ 271223 h 15686045"/>
              <a:gd name="connsiteX1" fmla="*/ 8336408 w 23248313"/>
              <a:gd name="connsiteY1" fmla="*/ 906223 h 15686045"/>
              <a:gd name="connsiteX2" fmla="*/ 7955408 w 23248313"/>
              <a:gd name="connsiteY2" fmla="*/ 1947623 h 15686045"/>
              <a:gd name="connsiteX3" fmla="*/ 6571108 w 23248313"/>
              <a:gd name="connsiteY3" fmla="*/ 2417523 h 15686045"/>
              <a:gd name="connsiteX4" fmla="*/ 5605908 w 23248313"/>
              <a:gd name="connsiteY4" fmla="*/ 3535123 h 15686045"/>
              <a:gd name="connsiteX5" fmla="*/ 4253358 w 23248313"/>
              <a:gd name="connsiteY5" fmla="*/ 4868623 h 15686045"/>
              <a:gd name="connsiteX6" fmla="*/ 2716658 w 23248313"/>
              <a:gd name="connsiteY6" fmla="*/ 6392623 h 15686045"/>
              <a:gd name="connsiteX7" fmla="*/ 1247760 w 23248313"/>
              <a:gd name="connsiteY7" fmla="*/ 14887284 h 15686045"/>
              <a:gd name="connsiteX8" fmla="*/ 22606701 w 23248313"/>
              <a:gd name="connsiteY8" fmla="*/ 14309638 h 15686045"/>
              <a:gd name="connsiteX9" fmla="*/ 16398859 w 23248313"/>
              <a:gd name="connsiteY9" fmla="*/ 5905926 h 15686045"/>
              <a:gd name="connsiteX10" fmla="*/ 13987908 w 23248313"/>
              <a:gd name="connsiteY10" fmla="*/ 2811223 h 15686045"/>
              <a:gd name="connsiteX11" fmla="*/ 12489308 w 23248313"/>
              <a:gd name="connsiteY11" fmla="*/ 1973023 h 15686045"/>
              <a:gd name="connsiteX12" fmla="*/ 11600308 w 23248313"/>
              <a:gd name="connsiteY12" fmla="*/ 690323 h 15686045"/>
              <a:gd name="connsiteX13" fmla="*/ 10368408 w 23248313"/>
              <a:gd name="connsiteY13" fmla="*/ 17223 h 15686045"/>
              <a:gd name="connsiteX14" fmla="*/ 9098408 w 23248313"/>
              <a:gd name="connsiteY14" fmla="*/ 271223 h 15686045"/>
              <a:gd name="connsiteX0" fmla="*/ 13750856 w 28220194"/>
              <a:gd name="connsiteY0" fmla="*/ 271223 h 18837594"/>
              <a:gd name="connsiteX1" fmla="*/ 12988856 w 28220194"/>
              <a:gd name="connsiteY1" fmla="*/ 906223 h 18837594"/>
              <a:gd name="connsiteX2" fmla="*/ 12607856 w 28220194"/>
              <a:gd name="connsiteY2" fmla="*/ 1947623 h 18837594"/>
              <a:gd name="connsiteX3" fmla="*/ 11223556 w 28220194"/>
              <a:gd name="connsiteY3" fmla="*/ 2417523 h 18837594"/>
              <a:gd name="connsiteX4" fmla="*/ 10258356 w 28220194"/>
              <a:gd name="connsiteY4" fmla="*/ 3535123 h 18837594"/>
              <a:gd name="connsiteX5" fmla="*/ 8905806 w 28220194"/>
              <a:gd name="connsiteY5" fmla="*/ 4868623 h 18837594"/>
              <a:gd name="connsiteX6" fmla="*/ 7369106 w 28220194"/>
              <a:gd name="connsiteY6" fmla="*/ 6392623 h 18837594"/>
              <a:gd name="connsiteX7" fmla="*/ 756708 w 28220194"/>
              <a:gd name="connsiteY7" fmla="*/ 18544884 h 18837594"/>
              <a:gd name="connsiteX8" fmla="*/ 27259149 w 28220194"/>
              <a:gd name="connsiteY8" fmla="*/ 14309638 h 18837594"/>
              <a:gd name="connsiteX9" fmla="*/ 21051307 w 28220194"/>
              <a:gd name="connsiteY9" fmla="*/ 5905926 h 18837594"/>
              <a:gd name="connsiteX10" fmla="*/ 18640356 w 28220194"/>
              <a:gd name="connsiteY10" fmla="*/ 2811223 h 18837594"/>
              <a:gd name="connsiteX11" fmla="*/ 17141756 w 28220194"/>
              <a:gd name="connsiteY11" fmla="*/ 1973023 h 18837594"/>
              <a:gd name="connsiteX12" fmla="*/ 16252756 w 28220194"/>
              <a:gd name="connsiteY12" fmla="*/ 690323 h 18837594"/>
              <a:gd name="connsiteX13" fmla="*/ 15020856 w 28220194"/>
              <a:gd name="connsiteY13" fmla="*/ 17223 h 18837594"/>
              <a:gd name="connsiteX14" fmla="*/ 13750856 w 28220194"/>
              <a:gd name="connsiteY14" fmla="*/ 271223 h 18837594"/>
              <a:gd name="connsiteX0" fmla="*/ 14079404 w 33753003"/>
              <a:gd name="connsiteY0" fmla="*/ 271223 h 21319271"/>
              <a:gd name="connsiteX1" fmla="*/ 13317404 w 33753003"/>
              <a:gd name="connsiteY1" fmla="*/ 906223 h 21319271"/>
              <a:gd name="connsiteX2" fmla="*/ 12936404 w 33753003"/>
              <a:gd name="connsiteY2" fmla="*/ 1947623 h 21319271"/>
              <a:gd name="connsiteX3" fmla="*/ 11552104 w 33753003"/>
              <a:gd name="connsiteY3" fmla="*/ 2417523 h 21319271"/>
              <a:gd name="connsiteX4" fmla="*/ 10586904 w 33753003"/>
              <a:gd name="connsiteY4" fmla="*/ 3535123 h 21319271"/>
              <a:gd name="connsiteX5" fmla="*/ 9234354 w 33753003"/>
              <a:gd name="connsiteY5" fmla="*/ 4868623 h 21319271"/>
              <a:gd name="connsiteX6" fmla="*/ 7697654 w 33753003"/>
              <a:gd name="connsiteY6" fmla="*/ 6392623 h 21319271"/>
              <a:gd name="connsiteX7" fmla="*/ 1085256 w 33753003"/>
              <a:gd name="connsiteY7" fmla="*/ 18544884 h 21319271"/>
              <a:gd name="connsiteX8" fmla="*/ 33188396 w 33753003"/>
              <a:gd name="connsiteY8" fmla="*/ 20329438 h 21319271"/>
              <a:gd name="connsiteX9" fmla="*/ 21379855 w 33753003"/>
              <a:gd name="connsiteY9" fmla="*/ 5905926 h 21319271"/>
              <a:gd name="connsiteX10" fmla="*/ 18968904 w 33753003"/>
              <a:gd name="connsiteY10" fmla="*/ 2811223 h 21319271"/>
              <a:gd name="connsiteX11" fmla="*/ 17470304 w 33753003"/>
              <a:gd name="connsiteY11" fmla="*/ 1973023 h 21319271"/>
              <a:gd name="connsiteX12" fmla="*/ 16581304 w 33753003"/>
              <a:gd name="connsiteY12" fmla="*/ 690323 h 21319271"/>
              <a:gd name="connsiteX13" fmla="*/ 15349404 w 33753003"/>
              <a:gd name="connsiteY13" fmla="*/ 17223 h 21319271"/>
              <a:gd name="connsiteX14" fmla="*/ 14079404 w 33753003"/>
              <a:gd name="connsiteY14" fmla="*/ 271223 h 21319271"/>
              <a:gd name="connsiteX0" fmla="*/ 16365727 w 36152382"/>
              <a:gd name="connsiteY0" fmla="*/ 271223 h 21981596"/>
              <a:gd name="connsiteX1" fmla="*/ 15603727 w 36152382"/>
              <a:gd name="connsiteY1" fmla="*/ 906223 h 21981596"/>
              <a:gd name="connsiteX2" fmla="*/ 15222727 w 36152382"/>
              <a:gd name="connsiteY2" fmla="*/ 1947623 h 21981596"/>
              <a:gd name="connsiteX3" fmla="*/ 13838427 w 36152382"/>
              <a:gd name="connsiteY3" fmla="*/ 2417523 h 21981596"/>
              <a:gd name="connsiteX4" fmla="*/ 12873227 w 36152382"/>
              <a:gd name="connsiteY4" fmla="*/ 3535123 h 21981596"/>
              <a:gd name="connsiteX5" fmla="*/ 11520677 w 36152382"/>
              <a:gd name="connsiteY5" fmla="*/ 4868623 h 21981596"/>
              <a:gd name="connsiteX6" fmla="*/ 9983977 w 36152382"/>
              <a:gd name="connsiteY6" fmla="*/ 6392623 h 21981596"/>
              <a:gd name="connsiteX7" fmla="*/ 933179 w 36152382"/>
              <a:gd name="connsiteY7" fmla="*/ 20106984 h 21981596"/>
              <a:gd name="connsiteX8" fmla="*/ 35474719 w 36152382"/>
              <a:gd name="connsiteY8" fmla="*/ 20329438 h 21981596"/>
              <a:gd name="connsiteX9" fmla="*/ 23666178 w 36152382"/>
              <a:gd name="connsiteY9" fmla="*/ 5905926 h 21981596"/>
              <a:gd name="connsiteX10" fmla="*/ 21255227 w 36152382"/>
              <a:gd name="connsiteY10" fmla="*/ 2811223 h 21981596"/>
              <a:gd name="connsiteX11" fmla="*/ 19756627 w 36152382"/>
              <a:gd name="connsiteY11" fmla="*/ 1973023 h 21981596"/>
              <a:gd name="connsiteX12" fmla="*/ 18867627 w 36152382"/>
              <a:gd name="connsiteY12" fmla="*/ 690323 h 21981596"/>
              <a:gd name="connsiteX13" fmla="*/ 17635727 w 36152382"/>
              <a:gd name="connsiteY13" fmla="*/ 17223 h 21981596"/>
              <a:gd name="connsiteX14" fmla="*/ 16365727 w 36152382"/>
              <a:gd name="connsiteY14" fmla="*/ 271223 h 21981596"/>
              <a:gd name="connsiteX0" fmla="*/ 16450583 w 36237238"/>
              <a:gd name="connsiteY0" fmla="*/ 271223 h 21912759"/>
              <a:gd name="connsiteX1" fmla="*/ 15688583 w 36237238"/>
              <a:gd name="connsiteY1" fmla="*/ 906223 h 21912759"/>
              <a:gd name="connsiteX2" fmla="*/ 15307583 w 36237238"/>
              <a:gd name="connsiteY2" fmla="*/ 1947623 h 21912759"/>
              <a:gd name="connsiteX3" fmla="*/ 13923283 w 36237238"/>
              <a:gd name="connsiteY3" fmla="*/ 2417523 h 21912759"/>
              <a:gd name="connsiteX4" fmla="*/ 12958083 w 36237238"/>
              <a:gd name="connsiteY4" fmla="*/ 3535123 h 21912759"/>
              <a:gd name="connsiteX5" fmla="*/ 11605533 w 36237238"/>
              <a:gd name="connsiteY5" fmla="*/ 4868623 h 21912759"/>
              <a:gd name="connsiteX6" fmla="*/ 9383033 w 36237238"/>
              <a:gd name="connsiteY6" fmla="*/ 7573723 h 21912759"/>
              <a:gd name="connsiteX7" fmla="*/ 1018035 w 36237238"/>
              <a:gd name="connsiteY7" fmla="*/ 20106984 h 21912759"/>
              <a:gd name="connsiteX8" fmla="*/ 35559575 w 36237238"/>
              <a:gd name="connsiteY8" fmla="*/ 20329438 h 21912759"/>
              <a:gd name="connsiteX9" fmla="*/ 23751034 w 36237238"/>
              <a:gd name="connsiteY9" fmla="*/ 5905926 h 21912759"/>
              <a:gd name="connsiteX10" fmla="*/ 21340083 w 36237238"/>
              <a:gd name="connsiteY10" fmla="*/ 2811223 h 21912759"/>
              <a:gd name="connsiteX11" fmla="*/ 19841483 w 36237238"/>
              <a:gd name="connsiteY11" fmla="*/ 1973023 h 21912759"/>
              <a:gd name="connsiteX12" fmla="*/ 18952483 w 36237238"/>
              <a:gd name="connsiteY12" fmla="*/ 690323 h 21912759"/>
              <a:gd name="connsiteX13" fmla="*/ 17720583 w 36237238"/>
              <a:gd name="connsiteY13" fmla="*/ 17223 h 21912759"/>
              <a:gd name="connsiteX14" fmla="*/ 16450583 w 36237238"/>
              <a:gd name="connsiteY14" fmla="*/ 271223 h 21912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6237238" h="21912759">
                <a:moveTo>
                  <a:pt x="16450583" y="271223"/>
                </a:moveTo>
                <a:cubicBezTo>
                  <a:pt x="16111916" y="419390"/>
                  <a:pt x="15879083" y="626823"/>
                  <a:pt x="15688583" y="906223"/>
                </a:cubicBezTo>
                <a:cubicBezTo>
                  <a:pt x="15498083" y="1185623"/>
                  <a:pt x="15601800" y="1695740"/>
                  <a:pt x="15307583" y="1947623"/>
                </a:cubicBezTo>
                <a:cubicBezTo>
                  <a:pt x="15013366" y="2199506"/>
                  <a:pt x="14314866" y="2152940"/>
                  <a:pt x="13923283" y="2417523"/>
                </a:cubicBezTo>
                <a:cubicBezTo>
                  <a:pt x="13531700" y="2682106"/>
                  <a:pt x="13344375" y="3126606"/>
                  <a:pt x="12958083" y="3535123"/>
                </a:cubicBezTo>
                <a:cubicBezTo>
                  <a:pt x="12571791" y="3943640"/>
                  <a:pt x="12201375" y="4195523"/>
                  <a:pt x="11605533" y="4868623"/>
                </a:cubicBezTo>
                <a:cubicBezTo>
                  <a:pt x="11009691" y="5541723"/>
                  <a:pt x="11147616" y="5033996"/>
                  <a:pt x="9383033" y="7573723"/>
                </a:cubicBezTo>
                <a:cubicBezTo>
                  <a:pt x="7618450" y="10113450"/>
                  <a:pt x="-3344722" y="17981032"/>
                  <a:pt x="1018035" y="20106984"/>
                </a:cubicBezTo>
                <a:cubicBezTo>
                  <a:pt x="5380792" y="22232937"/>
                  <a:pt x="31770742" y="22696281"/>
                  <a:pt x="35559575" y="20329438"/>
                </a:cubicBezTo>
                <a:cubicBezTo>
                  <a:pt x="39348408" y="17962595"/>
                  <a:pt x="26120949" y="8825628"/>
                  <a:pt x="23751034" y="5905926"/>
                </a:cubicBezTo>
                <a:cubicBezTo>
                  <a:pt x="21381119" y="2986224"/>
                  <a:pt x="21991675" y="3466707"/>
                  <a:pt x="21340083" y="2811223"/>
                </a:cubicBezTo>
                <a:cubicBezTo>
                  <a:pt x="20688491" y="2155739"/>
                  <a:pt x="20239416" y="2326506"/>
                  <a:pt x="19841483" y="1973023"/>
                </a:cubicBezTo>
                <a:cubicBezTo>
                  <a:pt x="19443550" y="1619540"/>
                  <a:pt x="19305966" y="1016290"/>
                  <a:pt x="18952483" y="690323"/>
                </a:cubicBezTo>
                <a:cubicBezTo>
                  <a:pt x="18599000" y="364356"/>
                  <a:pt x="18141800" y="91306"/>
                  <a:pt x="17720583" y="17223"/>
                </a:cubicBezTo>
                <a:cubicBezTo>
                  <a:pt x="17299366" y="-56860"/>
                  <a:pt x="16789250" y="123056"/>
                  <a:pt x="16450583" y="271223"/>
                </a:cubicBezTo>
                <a:close/>
              </a:path>
            </a:pathLst>
          </a:custGeom>
          <a:gradFill flip="none" rotWithShape="1">
            <a:gsLst>
              <a:gs pos="0">
                <a:srgbClr val="DEE33E"/>
              </a:gs>
              <a:gs pos="50000">
                <a:srgbClr val="DEE33E"/>
              </a:gs>
              <a:gs pos="100000">
                <a:srgbClr val="DEE33E">
                  <a:alpha val="0"/>
                </a:srgbClr>
              </a:gs>
            </a:gsLst>
            <a:lin ang="5400000" scaled="1"/>
            <a:tileRect/>
          </a:gradFill>
          <a:ln>
            <a:solidFill>
              <a:schemeClr val="tx1">
                <a:alpha val="34118"/>
              </a:schemeClr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Monitor On Stand">
                <a:extLst>
                  <a:ext uri="{FF2B5EF4-FFF2-40B4-BE49-F238E27FC236}">
                    <a16:creationId xmlns:a16="http://schemas.microsoft.com/office/drawing/2014/main" id="{5AB135B6-0C83-5730-1DCA-02A1B0A9C02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857659005"/>
                  </p:ext>
                </p:extLst>
              </p:nvPr>
            </p:nvGraphicFramePr>
            <p:xfrm flipH="1">
              <a:off x="93712" y="1879719"/>
              <a:ext cx="12004577" cy="6024159"/>
            </p:xfrm>
            <a:graphic>
              <a:graphicData uri="http://schemas.microsoft.com/office/drawing/2017/model3d">
                <am3d:model3d r:embed="rId2">
                  <am3d:spPr>
                    <a:xfrm flipH="1">
                      <a:off x="0" y="0"/>
                      <a:ext cx="12004577" cy="6024159"/>
                    </a:xfrm>
                    <a:prstGeom prst="rect">
                      <a:avLst/>
                    </a:prstGeom>
                  </am3d:spPr>
                  <am3d:camera>
                    <am3d:pos x="0" y="0" z="585508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215879" d="1000000"/>
                    <am3d:preTrans dx="40650" dy="-1199693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718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Monitor On Stand">
                <a:extLst>
                  <a:ext uri="{FF2B5EF4-FFF2-40B4-BE49-F238E27FC236}">
                    <a16:creationId xmlns:a16="http://schemas.microsoft.com/office/drawing/2014/main" id="{5AB135B6-0C83-5730-1DCA-02A1B0A9C0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93712" y="1879719"/>
                <a:ext cx="12004577" cy="6024159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482BA1D0-4E72-482A-E8D9-A14322265B5B}"/>
              </a:ext>
            </a:extLst>
          </p:cNvPr>
          <p:cNvSpPr txBox="1"/>
          <p:nvPr/>
        </p:nvSpPr>
        <p:spPr>
          <a:xfrm>
            <a:off x="4117067" y="2677325"/>
            <a:ext cx="3957866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9600" b="1" dirty="0">
                <a:ln w="28575">
                  <a:gradFill>
                    <a:gsLst>
                      <a:gs pos="100000">
                        <a:schemeClr val="tx1">
                          <a:lumMod val="85000"/>
                          <a:lumOff val="15000"/>
                          <a:alpha val="61000"/>
                        </a:schemeClr>
                      </a:gs>
                      <a:gs pos="0">
                        <a:srgbClr val="DEE33E"/>
                      </a:gs>
                    </a:gsLst>
                    <a:lin ang="5400000" scaled="1"/>
                  </a:gradFill>
                </a:ln>
                <a:noFill/>
                <a:latin typeface="Space Grotesk" pitchFamily="2" charset="0"/>
                <a:cs typeface="Space Grotesk" pitchFamily="2" charset="0"/>
              </a:rPr>
              <a:t>Codey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A01A6D-20D8-8FC6-FAE7-6A0DC7DE57A0}"/>
              </a:ext>
            </a:extLst>
          </p:cNvPr>
          <p:cNvSpPr txBox="1"/>
          <p:nvPr/>
        </p:nvSpPr>
        <p:spPr>
          <a:xfrm>
            <a:off x="5029993" y="4660965"/>
            <a:ext cx="2132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DEE33E"/>
                </a:solidFill>
                <a:latin typeface="Space Grotesk" pitchFamily="2" charset="0"/>
                <a:cs typeface="Space Grotesk" pitchFamily="2" charset="0"/>
              </a:rPr>
              <a:t>Let’s begin…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C37661-5437-68D9-482F-3A0B6E6AD88E}"/>
              </a:ext>
            </a:extLst>
          </p:cNvPr>
          <p:cNvSpPr txBox="1"/>
          <p:nvPr/>
        </p:nvSpPr>
        <p:spPr>
          <a:xfrm>
            <a:off x="-4816576" y="580570"/>
            <a:ext cx="40886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Space Grotesk" pitchFamily="2" charset="0"/>
                <a:cs typeface="Space Grotesk" pitchFamily="2" charset="0"/>
              </a:rPr>
              <a:t>The Task</a:t>
            </a:r>
            <a:endParaRPr lang="en-US" sz="2800" dirty="0">
              <a:latin typeface="Space Grotesk" pitchFamily="2" charset="0"/>
              <a:cs typeface="Space Grotesk" pitchFamily="2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Lightbulb">
                <a:extLst>
                  <a:ext uri="{FF2B5EF4-FFF2-40B4-BE49-F238E27FC236}">
                    <a16:creationId xmlns:a16="http://schemas.microsoft.com/office/drawing/2014/main" id="{18763B32-2E18-8119-EFB7-B596CE8FAE8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384298399"/>
                  </p:ext>
                </p:extLst>
              </p:nvPr>
            </p:nvGraphicFramePr>
            <p:xfrm flipV="1">
              <a:off x="5207995" y="-1671909"/>
              <a:ext cx="1776009" cy="3018816"/>
            </p:xfrm>
            <a:graphic>
              <a:graphicData uri="http://schemas.microsoft.com/office/drawing/2017/model3d">
                <am3d:model3d r:embed="rId4">
                  <am3d:spPr>
                    <a:xfrm flipV="1">
                      <a:off x="0" y="0"/>
                      <a:ext cx="1776009" cy="3018816"/>
                    </a:xfrm>
                    <a:prstGeom prst="rect">
                      <a:avLst/>
                    </a:prstGeom>
                  </am3d:spPr>
                  <am3d:camera>
                    <am3d:pos x="0" y="0" z="612852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0752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04862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Lightbulb">
                <a:extLst>
                  <a:ext uri="{FF2B5EF4-FFF2-40B4-BE49-F238E27FC236}">
                    <a16:creationId xmlns:a16="http://schemas.microsoft.com/office/drawing/2014/main" id="{18763B32-2E18-8119-EFB7-B596CE8FAE8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5207995" y="-1671909"/>
                <a:ext cx="1776009" cy="301881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4206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169</Words>
  <Application>Microsoft Office PowerPoint</Application>
  <PresentationFormat>Widescreen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Aptos</vt:lpstr>
      <vt:lpstr>Aptos Display</vt:lpstr>
      <vt:lpstr>Arial</vt:lpstr>
      <vt:lpstr>Courier New</vt:lpstr>
      <vt:lpstr>Space Grotesk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Iva Iva</dc:creator>
  <cp:lastModifiedBy>Iva Iva</cp:lastModifiedBy>
  <cp:revision>3</cp:revision>
  <dcterms:created xsi:type="dcterms:W3CDTF">2025-01-05T18:22:04Z</dcterms:created>
  <dcterms:modified xsi:type="dcterms:W3CDTF">2025-01-06T22:20:18Z</dcterms:modified>
</cp:coreProperties>
</file>

<file path=docProps/thumbnail.jpeg>
</file>